
<file path=[Content_Types].xml><?xml version="1.0" encoding="utf-8"?>
<Types xmlns="http://schemas.openxmlformats.org/package/2006/content-types">
  <Default Extension="png" ContentType="image/png"/>
  <Default Extension="xlsm" ContentType="application/vnd.ms-excel.sheet.macroEnabled.12"/>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handoutMasterIdLst>
    <p:handoutMasterId r:id="rId4"/>
  </p:handoutMasterIdLst>
  <p:sldIdLst>
    <p:sldId id="256" r:id="rId2"/>
    <p:sldId id="257" r:id="rId3"/>
  </p:sldIdLst>
  <p:sldSz cx="32918400" cy="43891200"/>
  <p:notesSz cx="6858000" cy="9144000"/>
  <p:defaultTextStyle>
    <a:defPPr>
      <a:defRPr lang="en-US"/>
    </a:defPPr>
    <a:lvl1pPr marL="0" algn="l" defTabSz="3686861" rtl="0" eaLnBrk="1" latinLnBrk="0" hangingPunct="1">
      <a:defRPr sz="7258" kern="1200">
        <a:solidFill>
          <a:schemeClr val="tx1"/>
        </a:solidFill>
        <a:latin typeface="+mn-lt"/>
        <a:ea typeface="+mn-ea"/>
        <a:cs typeface="+mn-cs"/>
      </a:defRPr>
    </a:lvl1pPr>
    <a:lvl2pPr marL="1843430" algn="l" defTabSz="3686861" rtl="0" eaLnBrk="1" latinLnBrk="0" hangingPunct="1">
      <a:defRPr sz="7258" kern="1200">
        <a:solidFill>
          <a:schemeClr val="tx1"/>
        </a:solidFill>
        <a:latin typeface="+mn-lt"/>
        <a:ea typeface="+mn-ea"/>
        <a:cs typeface="+mn-cs"/>
      </a:defRPr>
    </a:lvl2pPr>
    <a:lvl3pPr marL="3686861" algn="l" defTabSz="3686861" rtl="0" eaLnBrk="1" latinLnBrk="0" hangingPunct="1">
      <a:defRPr sz="7258" kern="1200">
        <a:solidFill>
          <a:schemeClr val="tx1"/>
        </a:solidFill>
        <a:latin typeface="+mn-lt"/>
        <a:ea typeface="+mn-ea"/>
        <a:cs typeface="+mn-cs"/>
      </a:defRPr>
    </a:lvl3pPr>
    <a:lvl4pPr marL="5530291" algn="l" defTabSz="3686861" rtl="0" eaLnBrk="1" latinLnBrk="0" hangingPunct="1">
      <a:defRPr sz="7258" kern="1200">
        <a:solidFill>
          <a:schemeClr val="tx1"/>
        </a:solidFill>
        <a:latin typeface="+mn-lt"/>
        <a:ea typeface="+mn-ea"/>
        <a:cs typeface="+mn-cs"/>
      </a:defRPr>
    </a:lvl4pPr>
    <a:lvl5pPr marL="7373722" algn="l" defTabSz="3686861" rtl="0" eaLnBrk="1" latinLnBrk="0" hangingPunct="1">
      <a:defRPr sz="7258" kern="1200">
        <a:solidFill>
          <a:schemeClr val="tx1"/>
        </a:solidFill>
        <a:latin typeface="+mn-lt"/>
        <a:ea typeface="+mn-ea"/>
        <a:cs typeface="+mn-cs"/>
      </a:defRPr>
    </a:lvl5pPr>
    <a:lvl6pPr marL="9217152" algn="l" defTabSz="3686861" rtl="0" eaLnBrk="1" latinLnBrk="0" hangingPunct="1">
      <a:defRPr sz="7258" kern="1200">
        <a:solidFill>
          <a:schemeClr val="tx1"/>
        </a:solidFill>
        <a:latin typeface="+mn-lt"/>
        <a:ea typeface="+mn-ea"/>
        <a:cs typeface="+mn-cs"/>
      </a:defRPr>
    </a:lvl6pPr>
    <a:lvl7pPr marL="11060582" algn="l" defTabSz="3686861" rtl="0" eaLnBrk="1" latinLnBrk="0" hangingPunct="1">
      <a:defRPr sz="7258" kern="1200">
        <a:solidFill>
          <a:schemeClr val="tx1"/>
        </a:solidFill>
        <a:latin typeface="+mn-lt"/>
        <a:ea typeface="+mn-ea"/>
        <a:cs typeface="+mn-cs"/>
      </a:defRPr>
    </a:lvl7pPr>
    <a:lvl8pPr marL="12904013" algn="l" defTabSz="3686861" rtl="0" eaLnBrk="1" latinLnBrk="0" hangingPunct="1">
      <a:defRPr sz="7258" kern="1200">
        <a:solidFill>
          <a:schemeClr val="tx1"/>
        </a:solidFill>
        <a:latin typeface="+mn-lt"/>
        <a:ea typeface="+mn-ea"/>
        <a:cs typeface="+mn-cs"/>
      </a:defRPr>
    </a:lvl8pPr>
    <a:lvl9pPr marL="14747443" algn="l" defTabSz="3686861" rtl="0" eaLnBrk="1" latinLnBrk="0" hangingPunct="1">
      <a:defRPr sz="7258"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605"/>
    <p:restoredTop sz="94655"/>
  </p:normalViewPr>
  <p:slideViewPr>
    <p:cSldViewPr snapToGrid="0" snapToObjects="1">
      <p:cViewPr varScale="1">
        <p:scale>
          <a:sx n="16" d="100"/>
          <a:sy n="16" d="100"/>
        </p:scale>
        <p:origin x="1771" y="96"/>
      </p:cViewPr>
      <p:guideLst/>
    </p:cSldViewPr>
  </p:slideViewPr>
  <p:notesTextViewPr>
    <p:cViewPr>
      <p:scale>
        <a:sx n="1" d="1"/>
        <a:sy n="1" d="1"/>
      </p:scale>
      <p:origin x="0" y="0"/>
    </p:cViewPr>
  </p:notesTextViewPr>
  <p:notesViewPr>
    <p:cSldViewPr snapToGrid="0" snapToObjects="1" showGuides="1">
      <p:cViewPr varScale="1">
        <p:scale>
          <a:sx n="101" d="100"/>
          <a:sy n="101" d="100"/>
        </p:scale>
        <p:origin x="3936" y="2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Macro-Enabled_Worksheet.xlsm"/></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Macro-Enabled_Worksheet2.xlsm"/></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Macro-Enabled_Worksheet3.xlsm"/></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Macro-Enabled_Worksheet6.xlsm"/></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1" i="0" u="none" strike="noStrike" kern="1200" spc="0" baseline="0">
                <a:solidFill>
                  <a:schemeClr val="tx1"/>
                </a:solidFill>
                <a:latin typeface="+mn-lt"/>
                <a:ea typeface="+mn-ea"/>
                <a:cs typeface="+mn-cs"/>
              </a:defRPr>
            </a:pPr>
            <a:r>
              <a:rPr lang="en-US" sz="3200" b="1" dirty="0" smtClean="0">
                <a:solidFill>
                  <a:schemeClr val="tx1"/>
                </a:solidFill>
              </a:rPr>
              <a:t>Chart</a:t>
            </a:r>
            <a:r>
              <a:rPr lang="en-US" sz="3200" b="1" baseline="0" dirty="0" smtClean="0">
                <a:solidFill>
                  <a:schemeClr val="tx1"/>
                </a:solidFill>
              </a:rPr>
              <a:t> Title</a:t>
            </a:r>
            <a:endParaRPr lang="en-US" sz="3200" b="1" dirty="0">
              <a:solidFill>
                <a:schemeClr val="tx1"/>
              </a:solidFill>
            </a:endParaRPr>
          </a:p>
        </c:rich>
      </c:tx>
      <c:layout>
        <c:manualLayout>
          <c:xMode val="edge"/>
          <c:yMode val="edge"/>
          <c:x val="0.31977639488861598"/>
          <c:y val="5.7677864208368498E-2"/>
        </c:manualLayout>
      </c:layout>
      <c:overlay val="0"/>
      <c:spPr>
        <a:noFill/>
        <a:ln w="22320">
          <a:noFill/>
        </a:ln>
      </c:spPr>
    </c:title>
    <c:autoTitleDeleted val="0"/>
    <c:plotArea>
      <c:layout>
        <c:manualLayout>
          <c:layoutTarget val="inner"/>
          <c:xMode val="edge"/>
          <c:yMode val="edge"/>
          <c:x val="0.22653482108432799"/>
          <c:y val="0.18120462338795801"/>
          <c:w val="0.51592749296523299"/>
          <c:h val="0.63988916312787303"/>
        </c:manualLayout>
      </c:layout>
      <c:doughnutChart>
        <c:varyColors val="1"/>
        <c:ser>
          <c:idx val="0"/>
          <c:order val="0"/>
          <c:tx>
            <c:strRef>
              <c:f>Sheet1!$B$1</c:f>
              <c:strCache>
                <c:ptCount val="1"/>
                <c:pt idx="0">
                  <c:v>Category</c:v>
                </c:pt>
              </c:strCache>
            </c:strRef>
          </c:tx>
          <c:dPt>
            <c:idx val="0"/>
            <c:bubble3D val="0"/>
            <c:spPr>
              <a:solidFill>
                <a:srgbClr val="005BBB"/>
              </a:solidFill>
              <a:ln w="11160">
                <a:solidFill>
                  <a:srgbClr val="FFFFFF"/>
                </a:solidFill>
                <a:prstDash val="solid"/>
              </a:ln>
            </c:spPr>
            <c:extLst>
              <c:ext xmlns:c16="http://schemas.microsoft.com/office/drawing/2014/chart" uri="{C3380CC4-5D6E-409C-BE32-E72D297353CC}">
                <c16:uniqueId val="{00000001-5DA7-4713-82B2-2A193832FA7B}"/>
              </c:ext>
            </c:extLst>
          </c:dPt>
          <c:dPt>
            <c:idx val="1"/>
            <c:bubble3D val="0"/>
            <c:spPr>
              <a:solidFill>
                <a:srgbClr val="41B6E6"/>
              </a:solidFill>
              <a:ln w="11160">
                <a:solidFill>
                  <a:srgbClr val="FFFFFF"/>
                </a:solidFill>
                <a:prstDash val="solid"/>
              </a:ln>
            </c:spPr>
            <c:extLst>
              <c:ext xmlns:c16="http://schemas.microsoft.com/office/drawing/2014/chart" uri="{C3380CC4-5D6E-409C-BE32-E72D297353CC}">
                <c16:uniqueId val="{00000003-5DA7-4713-82B2-2A193832FA7B}"/>
              </c:ext>
            </c:extLst>
          </c:dPt>
          <c:dPt>
            <c:idx val="2"/>
            <c:bubble3D val="0"/>
            <c:spPr>
              <a:solidFill>
                <a:srgbClr val="E56D54"/>
              </a:solidFill>
              <a:ln w="11160">
                <a:solidFill>
                  <a:srgbClr val="FFFFFF"/>
                </a:solidFill>
                <a:prstDash val="solid"/>
              </a:ln>
            </c:spPr>
            <c:extLst>
              <c:ext xmlns:c16="http://schemas.microsoft.com/office/drawing/2014/chart" uri="{C3380CC4-5D6E-409C-BE32-E72D297353CC}">
                <c16:uniqueId val="{00000005-5DA7-4713-82B2-2A193832FA7B}"/>
              </c:ext>
            </c:extLst>
          </c:dPt>
          <c:cat>
            <c:strRef>
              <c:f>Sheet1!$A$2:$A$4</c:f>
              <c:strCache>
                <c:ptCount val="3"/>
                <c:pt idx="0">
                  <c:v>Series 1</c:v>
                </c:pt>
                <c:pt idx="1">
                  <c:v>Series 2</c:v>
                </c:pt>
                <c:pt idx="2">
                  <c:v>Series 3</c:v>
                </c:pt>
              </c:strCache>
            </c:strRef>
          </c:cat>
          <c:val>
            <c:numRef>
              <c:f>Sheet1!$B$2:$B$4</c:f>
              <c:numCache>
                <c:formatCode>General</c:formatCode>
                <c:ptCount val="3"/>
                <c:pt idx="0">
                  <c:v>8.1999999999999993</c:v>
                </c:pt>
                <c:pt idx="1">
                  <c:v>3.2</c:v>
                </c:pt>
                <c:pt idx="2">
                  <c:v>1.4</c:v>
                </c:pt>
              </c:numCache>
            </c:numRef>
          </c:val>
          <c:extLst>
            <c:ext xmlns:c16="http://schemas.microsoft.com/office/drawing/2014/chart" uri="{C3380CC4-5D6E-409C-BE32-E72D297353CC}">
              <c16:uniqueId val="{00000006-5DA7-4713-82B2-2A193832FA7B}"/>
            </c:ext>
          </c:extLst>
        </c:ser>
        <c:dLbls>
          <c:showLegendKey val="0"/>
          <c:showVal val="0"/>
          <c:showCatName val="0"/>
          <c:showSerName val="0"/>
          <c:showPercent val="0"/>
          <c:showBubbleSize val="0"/>
          <c:showLeaderLines val="1"/>
        </c:dLbls>
        <c:firstSliceAng val="0"/>
        <c:holeSize val="50"/>
      </c:doughnutChart>
      <c:spPr>
        <a:noFill/>
        <a:ln w="22320">
          <a:noFill/>
        </a:ln>
      </c:spPr>
    </c:plotArea>
    <c:legend>
      <c:legendPos val="b"/>
      <c:layout>
        <c:manualLayout>
          <c:xMode val="edge"/>
          <c:yMode val="edge"/>
          <c:x val="0.11139899969988901"/>
          <c:y val="0.89354195260385805"/>
          <c:w val="0.78746864812404405"/>
          <c:h val="7.3836395450568498E-2"/>
        </c:manualLayout>
      </c:layout>
      <c:overlay val="0"/>
      <c:spPr>
        <a:noFill/>
        <a:ln w="22320">
          <a:noFill/>
        </a:ln>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600" b="1" i="0" u="none" strike="noStrike" kern="1200" spc="0" baseline="0">
                <a:solidFill>
                  <a:schemeClr val="tx1"/>
                </a:solidFill>
                <a:latin typeface="+mn-lt"/>
                <a:ea typeface="+mn-ea"/>
                <a:cs typeface="+mn-cs"/>
              </a:defRPr>
            </a:pPr>
            <a:r>
              <a:rPr lang="en-US" sz="3200" b="1" dirty="0" smtClean="0">
                <a:solidFill>
                  <a:schemeClr val="tx1"/>
                </a:solidFill>
              </a:rPr>
              <a:t>Chart Title</a:t>
            </a:r>
            <a:endParaRPr lang="en-US" sz="3200" b="1" dirty="0">
              <a:solidFill>
                <a:schemeClr val="tx1"/>
              </a:solidFill>
            </a:endParaRPr>
          </a:p>
        </c:rich>
      </c:tx>
      <c:layout>
        <c:manualLayout>
          <c:xMode val="edge"/>
          <c:yMode val="edge"/>
          <c:x val="0.26578038991450997"/>
          <c:y val="0.10371307011441699"/>
        </c:manualLayout>
      </c:layout>
      <c:overlay val="0"/>
      <c:spPr>
        <a:noFill/>
        <a:ln w="22320">
          <a:noFill/>
        </a:ln>
      </c:spPr>
    </c:title>
    <c:autoTitleDeleted val="0"/>
    <c:plotArea>
      <c:layout>
        <c:manualLayout>
          <c:layoutTarget val="inner"/>
          <c:xMode val="edge"/>
          <c:yMode val="edge"/>
          <c:x val="0.22653482108432799"/>
          <c:y val="0.18120462338795801"/>
          <c:w val="0.51592749296523299"/>
          <c:h val="0.63988916312787303"/>
        </c:manualLayout>
      </c:layout>
      <c:doughnutChart>
        <c:varyColors val="1"/>
        <c:ser>
          <c:idx val="0"/>
          <c:order val="0"/>
          <c:tx>
            <c:strRef>
              <c:f>Sheet1!$B$1</c:f>
              <c:strCache>
                <c:ptCount val="1"/>
                <c:pt idx="0">
                  <c:v>Category</c:v>
                </c:pt>
              </c:strCache>
            </c:strRef>
          </c:tx>
          <c:dPt>
            <c:idx val="0"/>
            <c:bubble3D val="0"/>
            <c:spPr>
              <a:solidFill>
                <a:srgbClr val="005BBB"/>
              </a:solidFill>
              <a:ln w="11160">
                <a:solidFill>
                  <a:srgbClr val="FFFFFF"/>
                </a:solidFill>
                <a:prstDash val="solid"/>
              </a:ln>
            </c:spPr>
            <c:extLst>
              <c:ext xmlns:c16="http://schemas.microsoft.com/office/drawing/2014/chart" uri="{C3380CC4-5D6E-409C-BE32-E72D297353CC}">
                <c16:uniqueId val="{00000001-18CB-449C-B3AB-E1C51D71AB8A}"/>
              </c:ext>
            </c:extLst>
          </c:dPt>
          <c:dPt>
            <c:idx val="1"/>
            <c:bubble3D val="0"/>
            <c:spPr>
              <a:solidFill>
                <a:srgbClr val="41B6E6"/>
              </a:solidFill>
              <a:ln w="11160">
                <a:solidFill>
                  <a:srgbClr val="FFFFFF"/>
                </a:solidFill>
                <a:prstDash val="solid"/>
              </a:ln>
            </c:spPr>
            <c:extLst>
              <c:ext xmlns:c16="http://schemas.microsoft.com/office/drawing/2014/chart" uri="{C3380CC4-5D6E-409C-BE32-E72D297353CC}">
                <c16:uniqueId val="{00000003-18CB-449C-B3AB-E1C51D71AB8A}"/>
              </c:ext>
            </c:extLst>
          </c:dPt>
          <c:dPt>
            <c:idx val="2"/>
            <c:bubble3D val="0"/>
            <c:spPr>
              <a:solidFill>
                <a:srgbClr val="E56D54"/>
              </a:solidFill>
              <a:ln w="11160">
                <a:solidFill>
                  <a:srgbClr val="FFFFFF"/>
                </a:solidFill>
                <a:prstDash val="solid"/>
              </a:ln>
            </c:spPr>
            <c:extLst>
              <c:ext xmlns:c16="http://schemas.microsoft.com/office/drawing/2014/chart" uri="{C3380CC4-5D6E-409C-BE32-E72D297353CC}">
                <c16:uniqueId val="{00000005-18CB-449C-B3AB-E1C51D71AB8A}"/>
              </c:ext>
            </c:extLst>
          </c:dPt>
          <c:cat>
            <c:strRef>
              <c:f>Sheet1!$A$2:$A$4</c:f>
              <c:strCache>
                <c:ptCount val="3"/>
                <c:pt idx="0">
                  <c:v>Series 1</c:v>
                </c:pt>
                <c:pt idx="1">
                  <c:v>Series 2</c:v>
                </c:pt>
                <c:pt idx="2">
                  <c:v>Series 3</c:v>
                </c:pt>
              </c:strCache>
            </c:strRef>
          </c:cat>
          <c:val>
            <c:numRef>
              <c:f>Sheet1!$B$2:$B$4</c:f>
              <c:numCache>
                <c:formatCode>General</c:formatCode>
                <c:ptCount val="3"/>
                <c:pt idx="0">
                  <c:v>3</c:v>
                </c:pt>
                <c:pt idx="1">
                  <c:v>3.2</c:v>
                </c:pt>
                <c:pt idx="2">
                  <c:v>1.4</c:v>
                </c:pt>
              </c:numCache>
            </c:numRef>
          </c:val>
          <c:extLst>
            <c:ext xmlns:c16="http://schemas.microsoft.com/office/drawing/2014/chart" uri="{C3380CC4-5D6E-409C-BE32-E72D297353CC}">
              <c16:uniqueId val="{00000006-18CB-449C-B3AB-E1C51D71AB8A}"/>
            </c:ext>
          </c:extLst>
        </c:ser>
        <c:dLbls>
          <c:showLegendKey val="0"/>
          <c:showVal val="0"/>
          <c:showCatName val="0"/>
          <c:showSerName val="0"/>
          <c:showPercent val="0"/>
          <c:showBubbleSize val="0"/>
          <c:showLeaderLines val="1"/>
        </c:dLbls>
        <c:firstSliceAng val="0"/>
        <c:holeSize val="50"/>
      </c:doughnutChart>
      <c:spPr>
        <a:noFill/>
        <a:ln w="22320">
          <a:noFill/>
        </a:ln>
      </c:spPr>
    </c:plotArea>
    <c:legend>
      <c:legendPos val="b"/>
      <c:legendEntry>
        <c:idx val="0"/>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legendEntry>
      <c:layout>
        <c:manualLayout>
          <c:xMode val="edge"/>
          <c:yMode val="edge"/>
          <c:x val="2.4733848212852901E-2"/>
          <c:y val="0.80265924102539998"/>
          <c:w val="0.96966312131297205"/>
          <c:h val="0.11598536452599401"/>
        </c:manualLayout>
      </c:layout>
      <c:overlay val="0"/>
      <c:spPr>
        <a:noFill/>
        <a:ln w="22320">
          <a:noFill/>
        </a:ln>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600" b="1" i="0" u="none" strike="noStrike" kern="1200" spc="0" baseline="0">
                <a:solidFill>
                  <a:schemeClr val="tx1"/>
                </a:solidFill>
                <a:latin typeface="+mn-lt"/>
                <a:ea typeface="+mn-ea"/>
                <a:cs typeface="+mn-cs"/>
              </a:defRPr>
            </a:pPr>
            <a:r>
              <a:rPr lang="en-US" sz="3200" b="1" dirty="0" smtClean="0">
                <a:solidFill>
                  <a:schemeClr val="tx1"/>
                </a:solidFill>
              </a:rPr>
              <a:t>Chart Title</a:t>
            </a:r>
            <a:endParaRPr lang="en-US" sz="3200" b="1" dirty="0">
              <a:solidFill>
                <a:schemeClr val="tx1"/>
              </a:solidFill>
            </a:endParaRPr>
          </a:p>
        </c:rich>
      </c:tx>
      <c:layout>
        <c:manualLayout>
          <c:xMode val="edge"/>
          <c:yMode val="edge"/>
          <c:x val="0.26578038991450997"/>
          <c:y val="0.10371307011441699"/>
        </c:manualLayout>
      </c:layout>
      <c:overlay val="0"/>
      <c:spPr>
        <a:noFill/>
        <a:ln w="22320">
          <a:noFill/>
        </a:ln>
      </c:spPr>
    </c:title>
    <c:autoTitleDeleted val="0"/>
    <c:plotArea>
      <c:layout>
        <c:manualLayout>
          <c:layoutTarget val="inner"/>
          <c:xMode val="edge"/>
          <c:yMode val="edge"/>
          <c:x val="0.22653482108432799"/>
          <c:y val="0.18120462338795801"/>
          <c:w val="0.51592749296523299"/>
          <c:h val="0.63988916312787303"/>
        </c:manualLayout>
      </c:layout>
      <c:doughnutChart>
        <c:varyColors val="1"/>
        <c:ser>
          <c:idx val="0"/>
          <c:order val="0"/>
          <c:tx>
            <c:strRef>
              <c:f>Sheet1!$B$1</c:f>
              <c:strCache>
                <c:ptCount val="1"/>
                <c:pt idx="0">
                  <c:v>Category</c:v>
                </c:pt>
              </c:strCache>
            </c:strRef>
          </c:tx>
          <c:dPt>
            <c:idx val="0"/>
            <c:bubble3D val="0"/>
            <c:spPr>
              <a:solidFill>
                <a:srgbClr val="005BBB"/>
              </a:solidFill>
              <a:ln w="11160">
                <a:solidFill>
                  <a:srgbClr val="FFFFFF"/>
                </a:solidFill>
                <a:prstDash val="solid"/>
              </a:ln>
            </c:spPr>
            <c:extLst>
              <c:ext xmlns:c16="http://schemas.microsoft.com/office/drawing/2014/chart" uri="{C3380CC4-5D6E-409C-BE32-E72D297353CC}">
                <c16:uniqueId val="{00000001-E4FD-4C0F-BEA1-CA7789D14D22}"/>
              </c:ext>
            </c:extLst>
          </c:dPt>
          <c:dPt>
            <c:idx val="1"/>
            <c:bubble3D val="0"/>
            <c:spPr>
              <a:solidFill>
                <a:srgbClr val="41B6E6"/>
              </a:solidFill>
              <a:ln w="11160">
                <a:solidFill>
                  <a:srgbClr val="FFFFFF"/>
                </a:solidFill>
                <a:prstDash val="solid"/>
              </a:ln>
            </c:spPr>
            <c:extLst>
              <c:ext xmlns:c16="http://schemas.microsoft.com/office/drawing/2014/chart" uri="{C3380CC4-5D6E-409C-BE32-E72D297353CC}">
                <c16:uniqueId val="{00000003-E4FD-4C0F-BEA1-CA7789D14D22}"/>
              </c:ext>
            </c:extLst>
          </c:dPt>
          <c:dPt>
            <c:idx val="2"/>
            <c:bubble3D val="0"/>
            <c:spPr>
              <a:solidFill>
                <a:srgbClr val="E56D54"/>
              </a:solidFill>
              <a:ln w="11160">
                <a:solidFill>
                  <a:srgbClr val="FFFFFF"/>
                </a:solidFill>
                <a:prstDash val="solid"/>
              </a:ln>
            </c:spPr>
            <c:extLst>
              <c:ext xmlns:c16="http://schemas.microsoft.com/office/drawing/2014/chart" uri="{C3380CC4-5D6E-409C-BE32-E72D297353CC}">
                <c16:uniqueId val="{00000005-E4FD-4C0F-BEA1-CA7789D14D22}"/>
              </c:ext>
            </c:extLst>
          </c:dPt>
          <c:cat>
            <c:strRef>
              <c:f>Sheet1!$A$2:$A$4</c:f>
              <c:strCache>
                <c:ptCount val="3"/>
                <c:pt idx="0">
                  <c:v>Series 1</c:v>
                </c:pt>
                <c:pt idx="1">
                  <c:v>Series 2</c:v>
                </c:pt>
                <c:pt idx="2">
                  <c:v>Series 3</c:v>
                </c:pt>
              </c:strCache>
            </c:strRef>
          </c:cat>
          <c:val>
            <c:numRef>
              <c:f>Sheet1!$B$2:$B$4</c:f>
              <c:numCache>
                <c:formatCode>General</c:formatCode>
                <c:ptCount val="3"/>
                <c:pt idx="0">
                  <c:v>3</c:v>
                </c:pt>
                <c:pt idx="1">
                  <c:v>3.2</c:v>
                </c:pt>
                <c:pt idx="2">
                  <c:v>6.4</c:v>
                </c:pt>
              </c:numCache>
            </c:numRef>
          </c:val>
          <c:extLst>
            <c:ext xmlns:c16="http://schemas.microsoft.com/office/drawing/2014/chart" uri="{C3380CC4-5D6E-409C-BE32-E72D297353CC}">
              <c16:uniqueId val="{00000006-E4FD-4C0F-BEA1-CA7789D14D22}"/>
            </c:ext>
          </c:extLst>
        </c:ser>
        <c:dLbls>
          <c:showLegendKey val="0"/>
          <c:showVal val="0"/>
          <c:showCatName val="0"/>
          <c:showSerName val="0"/>
          <c:showPercent val="0"/>
          <c:showBubbleSize val="0"/>
          <c:showLeaderLines val="1"/>
        </c:dLbls>
        <c:firstSliceAng val="0"/>
        <c:holeSize val="50"/>
      </c:doughnutChart>
      <c:spPr>
        <a:noFill/>
        <a:ln w="22320">
          <a:noFill/>
        </a:ln>
      </c:spPr>
    </c:plotArea>
    <c:legend>
      <c:legendPos val="b"/>
      <c:legendEntry>
        <c:idx val="0"/>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legendEntry>
      <c:layout>
        <c:manualLayout>
          <c:xMode val="edge"/>
          <c:yMode val="edge"/>
          <c:x val="2.4733848212852901E-2"/>
          <c:y val="0.80265924102539998"/>
          <c:w val="0.96966312131297205"/>
          <c:h val="0.11598536452599401"/>
        </c:manualLayout>
      </c:layout>
      <c:overlay val="0"/>
      <c:spPr>
        <a:noFill/>
        <a:ln w="22320">
          <a:noFill/>
        </a:ln>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970" b="1" i="0" u="none" strike="noStrike" kern="1200" spc="0" baseline="0">
                <a:solidFill>
                  <a:schemeClr val="tx1"/>
                </a:solidFill>
                <a:latin typeface="Arial" charset="0"/>
                <a:ea typeface="Arial" charset="0"/>
                <a:cs typeface="Arial" charset="0"/>
              </a:defRPr>
            </a:pPr>
            <a:r>
              <a:rPr lang="en-US" sz="3600" b="1" dirty="0" smtClean="0">
                <a:solidFill>
                  <a:schemeClr val="tx1"/>
                </a:solidFill>
                <a:latin typeface="Arial" charset="0"/>
                <a:ea typeface="Arial" charset="0"/>
                <a:cs typeface="Arial" charset="0"/>
              </a:rPr>
              <a:t>Chart</a:t>
            </a:r>
            <a:r>
              <a:rPr lang="en-US" sz="3600" b="1" baseline="0" dirty="0" smtClean="0">
                <a:solidFill>
                  <a:schemeClr val="tx1"/>
                </a:solidFill>
                <a:latin typeface="Arial" charset="0"/>
                <a:ea typeface="Arial" charset="0"/>
                <a:cs typeface="Arial" charset="0"/>
              </a:rPr>
              <a:t> Title</a:t>
            </a:r>
            <a:endParaRPr lang="en-US" sz="3600" b="1" dirty="0">
              <a:solidFill>
                <a:schemeClr val="tx1"/>
              </a:solidFill>
              <a:latin typeface="Arial" charset="0"/>
              <a:ea typeface="Arial" charset="0"/>
              <a:cs typeface="Arial" charset="0"/>
            </a:endParaRPr>
          </a:p>
        </c:rich>
      </c:tx>
      <c:layout>
        <c:manualLayout>
          <c:xMode val="edge"/>
          <c:yMode val="edge"/>
          <c:x val="0.38284917498069099"/>
          <c:y val="2.46956303721842E-2"/>
        </c:manualLayout>
      </c:layout>
      <c:overlay val="0"/>
      <c:spPr>
        <a:noFill/>
        <a:ln w="37084">
          <a:noFill/>
        </a:ln>
      </c:spPr>
    </c:title>
    <c:autoTitleDeleted val="0"/>
    <c:plotArea>
      <c:layout>
        <c:manualLayout>
          <c:layoutTarget val="inner"/>
          <c:xMode val="edge"/>
          <c:yMode val="edge"/>
          <c:x val="5.9650506024880201E-2"/>
          <c:y val="0.189494614595316"/>
          <c:w val="0.89237340955380096"/>
          <c:h val="0.61769158787392597"/>
        </c:manualLayout>
      </c:layout>
      <c:barChart>
        <c:barDir val="col"/>
        <c:grouping val="clustered"/>
        <c:varyColors val="0"/>
        <c:ser>
          <c:idx val="0"/>
          <c:order val="0"/>
          <c:tx>
            <c:strRef>
              <c:f>Sheet1!$B$1</c:f>
              <c:strCache>
                <c:ptCount val="1"/>
                <c:pt idx="0">
                  <c:v>Series 1</c:v>
                </c:pt>
              </c:strCache>
            </c:strRef>
          </c:tx>
          <c:spPr>
            <a:solidFill>
              <a:srgbClr val="005BBB"/>
            </a:solidFill>
            <a:ln w="37084">
              <a:noFill/>
            </a:ln>
          </c:spPr>
          <c:invertIfNegative val="0"/>
          <c:cat>
            <c:strRef>
              <c:f>Sheet1!$A$2:$A$5</c:f>
              <c:strCache>
                <c:ptCount val="4"/>
                <c:pt idx="0">
                  <c:v>category </c:v>
                </c:pt>
                <c:pt idx="1">
                  <c:v>category </c:v>
                </c:pt>
                <c:pt idx="2">
                  <c:v>category </c:v>
                </c:pt>
                <c:pt idx="3">
                  <c:v>category </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019B-4035-BFF4-8FD4DDED20D2}"/>
            </c:ext>
          </c:extLst>
        </c:ser>
        <c:ser>
          <c:idx val="1"/>
          <c:order val="1"/>
          <c:tx>
            <c:strRef>
              <c:f>Sheet1!$C$1</c:f>
              <c:strCache>
                <c:ptCount val="1"/>
                <c:pt idx="0">
                  <c:v>Series 2</c:v>
                </c:pt>
              </c:strCache>
            </c:strRef>
          </c:tx>
          <c:spPr>
            <a:solidFill>
              <a:srgbClr val="41B6E6"/>
            </a:solidFill>
            <a:ln w="37084">
              <a:noFill/>
            </a:ln>
          </c:spPr>
          <c:invertIfNegative val="0"/>
          <c:cat>
            <c:strRef>
              <c:f>Sheet1!$A$2:$A$5</c:f>
              <c:strCache>
                <c:ptCount val="4"/>
                <c:pt idx="0">
                  <c:v>category </c:v>
                </c:pt>
                <c:pt idx="1">
                  <c:v>category </c:v>
                </c:pt>
                <c:pt idx="2">
                  <c:v>category </c:v>
                </c:pt>
                <c:pt idx="3">
                  <c:v>category </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019B-4035-BFF4-8FD4DDED20D2}"/>
            </c:ext>
          </c:extLst>
        </c:ser>
        <c:ser>
          <c:idx val="2"/>
          <c:order val="2"/>
          <c:tx>
            <c:strRef>
              <c:f>Sheet1!$D$1</c:f>
              <c:strCache>
                <c:ptCount val="1"/>
                <c:pt idx="0">
                  <c:v>Series 3</c:v>
                </c:pt>
              </c:strCache>
            </c:strRef>
          </c:tx>
          <c:spPr>
            <a:solidFill>
              <a:srgbClr val="E56D54"/>
            </a:solidFill>
            <a:ln w="37084">
              <a:noFill/>
            </a:ln>
          </c:spPr>
          <c:invertIfNegative val="0"/>
          <c:cat>
            <c:strRef>
              <c:f>Sheet1!$A$2:$A$5</c:f>
              <c:strCache>
                <c:ptCount val="4"/>
                <c:pt idx="0">
                  <c:v>category </c:v>
                </c:pt>
                <c:pt idx="1">
                  <c:v>category </c:v>
                </c:pt>
                <c:pt idx="2">
                  <c:v>category </c:v>
                </c:pt>
                <c:pt idx="3">
                  <c:v>category </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019B-4035-BFF4-8FD4DDED20D2}"/>
            </c:ext>
          </c:extLst>
        </c:ser>
        <c:dLbls>
          <c:showLegendKey val="0"/>
          <c:showVal val="0"/>
          <c:showCatName val="0"/>
          <c:showSerName val="0"/>
          <c:showPercent val="0"/>
          <c:showBubbleSize val="0"/>
        </c:dLbls>
        <c:gapWidth val="219"/>
        <c:overlap val="-27"/>
        <c:axId val="-2120071488"/>
        <c:axId val="-2120074880"/>
      </c:barChart>
      <c:catAx>
        <c:axId val="-2120071488"/>
        <c:scaling>
          <c:orientation val="minMax"/>
        </c:scaling>
        <c:delete val="0"/>
        <c:axPos val="b"/>
        <c:numFmt formatCode="General" sourceLinked="1"/>
        <c:majorTickMark val="none"/>
        <c:minorTickMark val="none"/>
        <c:tickLblPos val="nextTo"/>
        <c:spPr>
          <a:noFill/>
          <a:ln w="87983" cap="flat" cmpd="sng" algn="ctr">
            <a:solidFill>
              <a:schemeClr val="bg2">
                <a:lumMod val="50000"/>
              </a:schemeClr>
            </a:solidFill>
            <a:round/>
          </a:ln>
          <a:effectLst/>
        </c:spPr>
        <c:txPr>
          <a:bodyPr rot="-60000000" spcFirstLastPara="1" vertOverflow="ellipsis" vert="horz" wrap="square" anchor="ctr" anchorCtr="1"/>
          <a:lstStyle/>
          <a:p>
            <a:pPr>
              <a:defRPr sz="2800" b="0" i="0" u="none" strike="noStrike" kern="1200" baseline="0">
                <a:solidFill>
                  <a:schemeClr val="tx1"/>
                </a:solidFill>
                <a:latin typeface="Arial" charset="0"/>
                <a:ea typeface="Arial" charset="0"/>
                <a:cs typeface="Arial" charset="0"/>
              </a:defRPr>
            </a:pPr>
            <a:endParaRPr lang="en-US"/>
          </a:p>
        </c:txPr>
        <c:crossAx val="-2120074880"/>
        <c:crosses val="autoZero"/>
        <c:auto val="1"/>
        <c:lblAlgn val="ctr"/>
        <c:lblOffset val="100"/>
        <c:noMultiLvlLbl val="0"/>
      </c:catAx>
      <c:valAx>
        <c:axId val="-2120074880"/>
        <c:scaling>
          <c:orientation val="minMax"/>
        </c:scaling>
        <c:delete val="0"/>
        <c:axPos val="l"/>
        <c:majorGridlines>
          <c:spPr>
            <a:ln w="20304" cap="flat" cmpd="sng" algn="ctr">
              <a:solidFill>
                <a:schemeClr val="tx1">
                  <a:lumMod val="60000"/>
                  <a:lumOff val="40000"/>
                </a:schemeClr>
              </a:solidFill>
              <a:prstDash val="dash"/>
              <a:round/>
            </a:ln>
            <a:effectLst/>
          </c:spPr>
        </c:majorGridlines>
        <c:numFmt formatCode="General" sourceLinked="1"/>
        <c:majorTickMark val="none"/>
        <c:minorTickMark val="none"/>
        <c:tickLblPos val="nextTo"/>
        <c:spPr>
          <a:ln w="9271">
            <a:noFill/>
          </a:ln>
        </c:spPr>
        <c:txPr>
          <a:bodyPr rot="-60000000" spcFirstLastPara="1" vertOverflow="ellipsis" vert="horz" wrap="square" anchor="ctr" anchorCtr="1"/>
          <a:lstStyle/>
          <a:p>
            <a:pPr>
              <a:defRPr sz="2552" b="0" i="0" u="none" strike="noStrike" kern="1200" baseline="0">
                <a:solidFill>
                  <a:schemeClr val="tx1"/>
                </a:solidFill>
                <a:latin typeface="Arial" charset="0"/>
                <a:ea typeface="Arial" charset="0"/>
                <a:cs typeface="Arial" charset="0"/>
              </a:defRPr>
            </a:pPr>
            <a:endParaRPr lang="en-US"/>
          </a:p>
        </c:txPr>
        <c:crossAx val="-2120071488"/>
        <c:crosses val="autoZero"/>
        <c:crossBetween val="between"/>
      </c:valAx>
      <c:spPr>
        <a:noFill/>
        <a:ln w="37084">
          <a:noFill/>
        </a:ln>
      </c:spPr>
    </c:plotArea>
    <c:legend>
      <c:legendPos val="b"/>
      <c:legendEntry>
        <c:idx val="0"/>
        <c:txPr>
          <a:bodyPr rot="0" spcFirstLastPara="1" vertOverflow="ellipsis" vert="horz" wrap="square" anchor="ctr" anchorCtr="1"/>
          <a:lstStyle/>
          <a:p>
            <a:pPr>
              <a:defRPr sz="2400" b="0" i="0" u="none" strike="noStrike" kern="1200" baseline="0">
                <a:solidFill>
                  <a:schemeClr val="tx1"/>
                </a:solidFill>
                <a:latin typeface="Arial" charset="0"/>
                <a:ea typeface="Arial" charset="0"/>
                <a:cs typeface="Arial" charset="0"/>
              </a:defRPr>
            </a:pPr>
            <a:endParaRPr lang="en-US"/>
          </a:p>
        </c:txPr>
      </c:legendEntry>
      <c:layout>
        <c:manualLayout>
          <c:xMode val="edge"/>
          <c:yMode val="edge"/>
          <c:x val="0.24603309371156001"/>
          <c:y val="0.93121241547064004"/>
          <c:w val="0.49653017319412801"/>
          <c:h val="6.0968015008725798E-2"/>
        </c:manualLayout>
      </c:layout>
      <c:overlay val="0"/>
      <c:spPr>
        <a:noFill/>
        <a:ln w="37084">
          <a:noFill/>
        </a:ln>
      </c:spPr>
      <c:txPr>
        <a:bodyPr rot="0" spcFirstLastPara="1" vertOverflow="ellipsis" vert="horz" wrap="square" anchor="ctr" anchorCtr="1"/>
        <a:lstStyle/>
        <a:p>
          <a:pPr>
            <a:defRPr sz="2400" b="0" i="0" u="none" strike="noStrike" kern="1200" baseline="0">
              <a:solidFill>
                <a:schemeClr val="tx1"/>
              </a:solidFill>
              <a:latin typeface="Arial" charset="0"/>
              <a:ea typeface="Arial" charset="0"/>
              <a:cs typeface="Arial" charset="0"/>
            </a:defRPr>
          </a:pPr>
          <a:endParaRPr lang="en-US"/>
        </a:p>
      </c:txPr>
    </c:legend>
    <c:plotVisOnly val="1"/>
    <c:dispBlanksAs val="gap"/>
    <c:showDLblsOverMax val="0"/>
  </c:chart>
  <c:spPr>
    <a:solidFill>
      <a:schemeClr val="bg1">
        <a:alpha val="62000"/>
      </a:schemeClr>
    </a:solid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1" i="0" u="none" strike="noStrike" kern="1200" spc="0" baseline="0">
                <a:solidFill>
                  <a:schemeClr val="tx1"/>
                </a:solidFill>
                <a:latin typeface="+mn-lt"/>
                <a:ea typeface="+mn-ea"/>
                <a:cs typeface="+mn-cs"/>
              </a:defRPr>
            </a:pPr>
            <a:r>
              <a:rPr lang="en-US" sz="3200" b="1" dirty="0" smtClean="0">
                <a:solidFill>
                  <a:schemeClr val="tx1"/>
                </a:solidFill>
              </a:rPr>
              <a:t>Chart</a:t>
            </a:r>
            <a:r>
              <a:rPr lang="en-US" sz="3200" b="1" baseline="0" dirty="0" smtClean="0">
                <a:solidFill>
                  <a:schemeClr val="tx1"/>
                </a:solidFill>
              </a:rPr>
              <a:t> Title</a:t>
            </a:r>
            <a:endParaRPr lang="en-US" sz="3200" b="1" dirty="0">
              <a:solidFill>
                <a:schemeClr val="tx1"/>
              </a:solidFill>
            </a:endParaRPr>
          </a:p>
        </c:rich>
      </c:tx>
      <c:layout>
        <c:manualLayout>
          <c:xMode val="edge"/>
          <c:yMode val="edge"/>
          <c:x val="0.31977639488861598"/>
          <c:y val="5.7677864208368498E-2"/>
        </c:manualLayout>
      </c:layout>
      <c:overlay val="0"/>
      <c:spPr>
        <a:noFill/>
        <a:ln w="22320">
          <a:noFill/>
        </a:ln>
      </c:spPr>
    </c:title>
    <c:autoTitleDeleted val="0"/>
    <c:plotArea>
      <c:layout>
        <c:manualLayout>
          <c:layoutTarget val="inner"/>
          <c:xMode val="edge"/>
          <c:yMode val="edge"/>
          <c:x val="0.22653482108432799"/>
          <c:y val="0.18120462338795801"/>
          <c:w val="0.51592749296523299"/>
          <c:h val="0.63988916312787303"/>
        </c:manualLayout>
      </c:layout>
      <c:doughnutChart>
        <c:varyColors val="1"/>
        <c:ser>
          <c:idx val="0"/>
          <c:order val="0"/>
          <c:tx>
            <c:strRef>
              <c:f>Sheet1!$B$1</c:f>
              <c:strCache>
                <c:ptCount val="1"/>
                <c:pt idx="0">
                  <c:v>Category</c:v>
                </c:pt>
              </c:strCache>
            </c:strRef>
          </c:tx>
          <c:dPt>
            <c:idx val="0"/>
            <c:bubble3D val="0"/>
            <c:spPr>
              <a:solidFill>
                <a:srgbClr val="005BBB"/>
              </a:solidFill>
              <a:ln w="11160">
                <a:solidFill>
                  <a:srgbClr val="FFFFFF"/>
                </a:solidFill>
                <a:prstDash val="solid"/>
              </a:ln>
            </c:spPr>
            <c:extLst>
              <c:ext xmlns:c16="http://schemas.microsoft.com/office/drawing/2014/chart" uri="{C3380CC4-5D6E-409C-BE32-E72D297353CC}">
                <c16:uniqueId val="{00000001-F678-424D-AF02-A778E2BA5149}"/>
              </c:ext>
            </c:extLst>
          </c:dPt>
          <c:dPt>
            <c:idx val="1"/>
            <c:bubble3D val="0"/>
            <c:spPr>
              <a:solidFill>
                <a:srgbClr val="41B6E6"/>
              </a:solidFill>
              <a:ln w="11160">
                <a:solidFill>
                  <a:srgbClr val="FFFFFF"/>
                </a:solidFill>
                <a:prstDash val="solid"/>
              </a:ln>
            </c:spPr>
            <c:extLst>
              <c:ext xmlns:c16="http://schemas.microsoft.com/office/drawing/2014/chart" uri="{C3380CC4-5D6E-409C-BE32-E72D297353CC}">
                <c16:uniqueId val="{00000003-F678-424D-AF02-A778E2BA5149}"/>
              </c:ext>
            </c:extLst>
          </c:dPt>
          <c:dPt>
            <c:idx val="2"/>
            <c:bubble3D val="0"/>
            <c:spPr>
              <a:solidFill>
                <a:srgbClr val="E56D54"/>
              </a:solidFill>
              <a:ln w="11160">
                <a:solidFill>
                  <a:srgbClr val="FFFFFF"/>
                </a:solidFill>
                <a:prstDash val="solid"/>
              </a:ln>
            </c:spPr>
            <c:extLst>
              <c:ext xmlns:c16="http://schemas.microsoft.com/office/drawing/2014/chart" uri="{C3380CC4-5D6E-409C-BE32-E72D297353CC}">
                <c16:uniqueId val="{00000005-F678-424D-AF02-A778E2BA5149}"/>
              </c:ext>
            </c:extLst>
          </c:dPt>
          <c:cat>
            <c:strRef>
              <c:f>Sheet1!$A$2:$A$4</c:f>
              <c:strCache>
                <c:ptCount val="3"/>
                <c:pt idx="0">
                  <c:v>Series 1</c:v>
                </c:pt>
                <c:pt idx="1">
                  <c:v>Series 2</c:v>
                </c:pt>
                <c:pt idx="2">
                  <c:v>Series 3</c:v>
                </c:pt>
              </c:strCache>
            </c:strRef>
          </c:cat>
          <c:val>
            <c:numRef>
              <c:f>Sheet1!$B$2:$B$4</c:f>
              <c:numCache>
                <c:formatCode>General</c:formatCode>
                <c:ptCount val="3"/>
                <c:pt idx="0">
                  <c:v>8.1999999999999993</c:v>
                </c:pt>
                <c:pt idx="1">
                  <c:v>3.2</c:v>
                </c:pt>
                <c:pt idx="2">
                  <c:v>1.4</c:v>
                </c:pt>
              </c:numCache>
            </c:numRef>
          </c:val>
          <c:extLst>
            <c:ext xmlns:c16="http://schemas.microsoft.com/office/drawing/2014/chart" uri="{C3380CC4-5D6E-409C-BE32-E72D297353CC}">
              <c16:uniqueId val="{00000006-F678-424D-AF02-A778E2BA5149}"/>
            </c:ext>
          </c:extLst>
        </c:ser>
        <c:dLbls>
          <c:showLegendKey val="0"/>
          <c:showVal val="0"/>
          <c:showCatName val="0"/>
          <c:showSerName val="0"/>
          <c:showPercent val="0"/>
          <c:showBubbleSize val="0"/>
          <c:showLeaderLines val="1"/>
        </c:dLbls>
        <c:firstSliceAng val="0"/>
        <c:holeSize val="50"/>
      </c:doughnutChart>
      <c:spPr>
        <a:noFill/>
        <a:ln w="22320">
          <a:noFill/>
        </a:ln>
      </c:spPr>
    </c:plotArea>
    <c:legend>
      <c:legendPos val="b"/>
      <c:layout>
        <c:manualLayout>
          <c:xMode val="edge"/>
          <c:yMode val="edge"/>
          <c:x val="0.11139899969988901"/>
          <c:y val="0.89354195260385805"/>
          <c:w val="0.78746864812404405"/>
          <c:h val="7.3836395450568498E-2"/>
        </c:manualLayout>
      </c:layout>
      <c:overlay val="0"/>
      <c:spPr>
        <a:noFill/>
        <a:ln w="22320">
          <a:noFill/>
        </a:ln>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600" b="1" i="0" u="none" strike="noStrike" kern="1200" spc="0" baseline="0">
                <a:solidFill>
                  <a:schemeClr val="tx1"/>
                </a:solidFill>
                <a:latin typeface="+mn-lt"/>
                <a:ea typeface="+mn-ea"/>
                <a:cs typeface="+mn-cs"/>
              </a:defRPr>
            </a:pPr>
            <a:r>
              <a:rPr lang="en-US" sz="3200" b="1" dirty="0" smtClean="0">
                <a:solidFill>
                  <a:schemeClr val="tx1"/>
                </a:solidFill>
              </a:rPr>
              <a:t>Chart Title</a:t>
            </a:r>
            <a:endParaRPr lang="en-US" sz="3200" b="1" dirty="0">
              <a:solidFill>
                <a:schemeClr val="tx1"/>
              </a:solidFill>
            </a:endParaRPr>
          </a:p>
        </c:rich>
      </c:tx>
      <c:layout>
        <c:manualLayout>
          <c:xMode val="edge"/>
          <c:yMode val="edge"/>
          <c:x val="0.26578038991450997"/>
          <c:y val="0.10371307011441699"/>
        </c:manualLayout>
      </c:layout>
      <c:overlay val="0"/>
      <c:spPr>
        <a:noFill/>
        <a:ln w="22320">
          <a:noFill/>
        </a:ln>
      </c:spPr>
    </c:title>
    <c:autoTitleDeleted val="0"/>
    <c:plotArea>
      <c:layout>
        <c:manualLayout>
          <c:layoutTarget val="inner"/>
          <c:xMode val="edge"/>
          <c:yMode val="edge"/>
          <c:x val="0.22653482108432799"/>
          <c:y val="0.18120462338795801"/>
          <c:w val="0.51592749296523299"/>
          <c:h val="0.63988916312787303"/>
        </c:manualLayout>
      </c:layout>
      <c:doughnutChart>
        <c:varyColors val="1"/>
        <c:ser>
          <c:idx val="0"/>
          <c:order val="0"/>
          <c:tx>
            <c:strRef>
              <c:f>Sheet1!$B$1</c:f>
              <c:strCache>
                <c:ptCount val="1"/>
                <c:pt idx="0">
                  <c:v>Category</c:v>
                </c:pt>
              </c:strCache>
            </c:strRef>
          </c:tx>
          <c:dPt>
            <c:idx val="0"/>
            <c:bubble3D val="0"/>
            <c:spPr>
              <a:solidFill>
                <a:srgbClr val="005BBB"/>
              </a:solidFill>
              <a:ln w="11160">
                <a:solidFill>
                  <a:srgbClr val="FFFFFF"/>
                </a:solidFill>
                <a:prstDash val="solid"/>
              </a:ln>
            </c:spPr>
            <c:extLst>
              <c:ext xmlns:c16="http://schemas.microsoft.com/office/drawing/2014/chart" uri="{C3380CC4-5D6E-409C-BE32-E72D297353CC}">
                <c16:uniqueId val="{00000001-13DE-41CF-B02F-7A1CC6F37F0E}"/>
              </c:ext>
            </c:extLst>
          </c:dPt>
          <c:dPt>
            <c:idx val="1"/>
            <c:bubble3D val="0"/>
            <c:spPr>
              <a:solidFill>
                <a:srgbClr val="41B6E6"/>
              </a:solidFill>
              <a:ln w="11160">
                <a:solidFill>
                  <a:srgbClr val="FFFFFF"/>
                </a:solidFill>
                <a:prstDash val="solid"/>
              </a:ln>
            </c:spPr>
            <c:extLst>
              <c:ext xmlns:c16="http://schemas.microsoft.com/office/drawing/2014/chart" uri="{C3380CC4-5D6E-409C-BE32-E72D297353CC}">
                <c16:uniqueId val="{00000003-13DE-41CF-B02F-7A1CC6F37F0E}"/>
              </c:ext>
            </c:extLst>
          </c:dPt>
          <c:dPt>
            <c:idx val="2"/>
            <c:bubble3D val="0"/>
            <c:spPr>
              <a:solidFill>
                <a:srgbClr val="E56D54"/>
              </a:solidFill>
              <a:ln w="11160">
                <a:solidFill>
                  <a:srgbClr val="FFFFFF"/>
                </a:solidFill>
                <a:prstDash val="solid"/>
              </a:ln>
            </c:spPr>
            <c:extLst>
              <c:ext xmlns:c16="http://schemas.microsoft.com/office/drawing/2014/chart" uri="{C3380CC4-5D6E-409C-BE32-E72D297353CC}">
                <c16:uniqueId val="{00000005-13DE-41CF-B02F-7A1CC6F37F0E}"/>
              </c:ext>
            </c:extLst>
          </c:dPt>
          <c:cat>
            <c:strRef>
              <c:f>Sheet1!$A$2:$A$4</c:f>
              <c:strCache>
                <c:ptCount val="3"/>
                <c:pt idx="0">
                  <c:v>Series 1</c:v>
                </c:pt>
                <c:pt idx="1">
                  <c:v>Series 2</c:v>
                </c:pt>
                <c:pt idx="2">
                  <c:v>Series 3</c:v>
                </c:pt>
              </c:strCache>
            </c:strRef>
          </c:cat>
          <c:val>
            <c:numRef>
              <c:f>Sheet1!$B$2:$B$4</c:f>
              <c:numCache>
                <c:formatCode>General</c:formatCode>
                <c:ptCount val="3"/>
                <c:pt idx="0">
                  <c:v>3</c:v>
                </c:pt>
                <c:pt idx="1">
                  <c:v>3.2</c:v>
                </c:pt>
                <c:pt idx="2">
                  <c:v>1.4</c:v>
                </c:pt>
              </c:numCache>
            </c:numRef>
          </c:val>
          <c:extLst>
            <c:ext xmlns:c16="http://schemas.microsoft.com/office/drawing/2014/chart" uri="{C3380CC4-5D6E-409C-BE32-E72D297353CC}">
              <c16:uniqueId val="{00000006-13DE-41CF-B02F-7A1CC6F37F0E}"/>
            </c:ext>
          </c:extLst>
        </c:ser>
        <c:dLbls>
          <c:showLegendKey val="0"/>
          <c:showVal val="0"/>
          <c:showCatName val="0"/>
          <c:showSerName val="0"/>
          <c:showPercent val="0"/>
          <c:showBubbleSize val="0"/>
          <c:showLeaderLines val="1"/>
        </c:dLbls>
        <c:firstSliceAng val="0"/>
        <c:holeSize val="50"/>
      </c:doughnutChart>
      <c:spPr>
        <a:noFill/>
        <a:ln w="22320">
          <a:noFill/>
        </a:ln>
      </c:spPr>
    </c:plotArea>
    <c:legend>
      <c:legendPos val="b"/>
      <c:legendEntry>
        <c:idx val="0"/>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legendEntry>
      <c:layout>
        <c:manualLayout>
          <c:xMode val="edge"/>
          <c:yMode val="edge"/>
          <c:x val="2.4733848212852901E-2"/>
          <c:y val="0.80265924102539998"/>
          <c:w val="0.96966312131297205"/>
          <c:h val="0.11598536452599401"/>
        </c:manualLayout>
      </c:layout>
      <c:overlay val="0"/>
      <c:spPr>
        <a:noFill/>
        <a:ln w="22320">
          <a:noFill/>
        </a:ln>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600" b="1" i="0" u="none" strike="noStrike" kern="1200" spc="0" baseline="0">
                <a:solidFill>
                  <a:schemeClr val="tx1"/>
                </a:solidFill>
                <a:latin typeface="+mn-lt"/>
                <a:ea typeface="+mn-ea"/>
                <a:cs typeface="+mn-cs"/>
              </a:defRPr>
            </a:pPr>
            <a:r>
              <a:rPr lang="en-US" sz="3200" b="1" dirty="0" smtClean="0">
                <a:solidFill>
                  <a:schemeClr val="tx1"/>
                </a:solidFill>
              </a:rPr>
              <a:t>Chart Title</a:t>
            </a:r>
            <a:endParaRPr lang="en-US" sz="3200" b="1" dirty="0">
              <a:solidFill>
                <a:schemeClr val="tx1"/>
              </a:solidFill>
            </a:endParaRPr>
          </a:p>
        </c:rich>
      </c:tx>
      <c:layout>
        <c:manualLayout>
          <c:xMode val="edge"/>
          <c:yMode val="edge"/>
          <c:x val="0.26578038991450997"/>
          <c:y val="0.10371307011441699"/>
        </c:manualLayout>
      </c:layout>
      <c:overlay val="0"/>
      <c:spPr>
        <a:noFill/>
        <a:ln w="22320">
          <a:noFill/>
        </a:ln>
      </c:spPr>
    </c:title>
    <c:autoTitleDeleted val="0"/>
    <c:plotArea>
      <c:layout>
        <c:manualLayout>
          <c:layoutTarget val="inner"/>
          <c:xMode val="edge"/>
          <c:yMode val="edge"/>
          <c:x val="0.22653482108432799"/>
          <c:y val="0.18120462338795801"/>
          <c:w val="0.51592749296523299"/>
          <c:h val="0.63988916312787303"/>
        </c:manualLayout>
      </c:layout>
      <c:doughnutChart>
        <c:varyColors val="1"/>
        <c:ser>
          <c:idx val="0"/>
          <c:order val="0"/>
          <c:tx>
            <c:strRef>
              <c:f>Sheet1!$B$1</c:f>
              <c:strCache>
                <c:ptCount val="1"/>
                <c:pt idx="0">
                  <c:v>Category</c:v>
                </c:pt>
              </c:strCache>
            </c:strRef>
          </c:tx>
          <c:dPt>
            <c:idx val="0"/>
            <c:bubble3D val="0"/>
            <c:spPr>
              <a:solidFill>
                <a:srgbClr val="005BBB"/>
              </a:solidFill>
              <a:ln w="11160">
                <a:solidFill>
                  <a:srgbClr val="FFFFFF"/>
                </a:solidFill>
                <a:prstDash val="solid"/>
              </a:ln>
            </c:spPr>
            <c:extLst>
              <c:ext xmlns:c16="http://schemas.microsoft.com/office/drawing/2014/chart" uri="{C3380CC4-5D6E-409C-BE32-E72D297353CC}">
                <c16:uniqueId val="{00000001-B882-44D5-AA15-0621D9477D93}"/>
              </c:ext>
            </c:extLst>
          </c:dPt>
          <c:dPt>
            <c:idx val="1"/>
            <c:bubble3D val="0"/>
            <c:spPr>
              <a:solidFill>
                <a:srgbClr val="41B6E6"/>
              </a:solidFill>
              <a:ln w="11160">
                <a:solidFill>
                  <a:srgbClr val="FFFFFF"/>
                </a:solidFill>
                <a:prstDash val="solid"/>
              </a:ln>
            </c:spPr>
            <c:extLst>
              <c:ext xmlns:c16="http://schemas.microsoft.com/office/drawing/2014/chart" uri="{C3380CC4-5D6E-409C-BE32-E72D297353CC}">
                <c16:uniqueId val="{00000003-B882-44D5-AA15-0621D9477D93}"/>
              </c:ext>
            </c:extLst>
          </c:dPt>
          <c:dPt>
            <c:idx val="2"/>
            <c:bubble3D val="0"/>
            <c:spPr>
              <a:solidFill>
                <a:srgbClr val="E56D54"/>
              </a:solidFill>
              <a:ln w="11160">
                <a:solidFill>
                  <a:srgbClr val="FFFFFF"/>
                </a:solidFill>
                <a:prstDash val="solid"/>
              </a:ln>
            </c:spPr>
            <c:extLst>
              <c:ext xmlns:c16="http://schemas.microsoft.com/office/drawing/2014/chart" uri="{C3380CC4-5D6E-409C-BE32-E72D297353CC}">
                <c16:uniqueId val="{00000005-B882-44D5-AA15-0621D9477D93}"/>
              </c:ext>
            </c:extLst>
          </c:dPt>
          <c:cat>
            <c:strRef>
              <c:f>Sheet1!$A$2:$A$4</c:f>
              <c:strCache>
                <c:ptCount val="3"/>
                <c:pt idx="0">
                  <c:v>Series 1</c:v>
                </c:pt>
                <c:pt idx="1">
                  <c:v>Series 2</c:v>
                </c:pt>
                <c:pt idx="2">
                  <c:v>Series 3</c:v>
                </c:pt>
              </c:strCache>
            </c:strRef>
          </c:cat>
          <c:val>
            <c:numRef>
              <c:f>Sheet1!$B$2:$B$4</c:f>
              <c:numCache>
                <c:formatCode>General</c:formatCode>
                <c:ptCount val="3"/>
                <c:pt idx="0">
                  <c:v>3</c:v>
                </c:pt>
                <c:pt idx="1">
                  <c:v>3.2</c:v>
                </c:pt>
                <c:pt idx="2">
                  <c:v>6.4</c:v>
                </c:pt>
              </c:numCache>
            </c:numRef>
          </c:val>
          <c:extLst>
            <c:ext xmlns:c16="http://schemas.microsoft.com/office/drawing/2014/chart" uri="{C3380CC4-5D6E-409C-BE32-E72D297353CC}">
              <c16:uniqueId val="{00000006-B882-44D5-AA15-0621D9477D93}"/>
            </c:ext>
          </c:extLst>
        </c:ser>
        <c:dLbls>
          <c:showLegendKey val="0"/>
          <c:showVal val="0"/>
          <c:showCatName val="0"/>
          <c:showSerName val="0"/>
          <c:showPercent val="0"/>
          <c:showBubbleSize val="0"/>
          <c:showLeaderLines val="1"/>
        </c:dLbls>
        <c:firstSliceAng val="0"/>
        <c:holeSize val="50"/>
      </c:doughnutChart>
      <c:spPr>
        <a:noFill/>
        <a:ln w="22320">
          <a:noFill/>
        </a:ln>
      </c:spPr>
    </c:plotArea>
    <c:legend>
      <c:legendPos val="b"/>
      <c:legendEntry>
        <c:idx val="0"/>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legendEntry>
      <c:layout>
        <c:manualLayout>
          <c:xMode val="edge"/>
          <c:yMode val="edge"/>
          <c:x val="2.4733848212852901E-2"/>
          <c:y val="0.80265924102539998"/>
          <c:w val="0.96966312131297205"/>
          <c:h val="0.11598536452599401"/>
        </c:manualLayout>
      </c:layout>
      <c:overlay val="0"/>
      <c:spPr>
        <a:noFill/>
        <a:ln w="22320">
          <a:noFill/>
        </a:ln>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970" b="1" i="0" u="none" strike="noStrike" kern="1200" spc="0" baseline="0">
                <a:solidFill>
                  <a:schemeClr val="tx1"/>
                </a:solidFill>
                <a:latin typeface="Arial" charset="0"/>
                <a:ea typeface="Arial" charset="0"/>
                <a:cs typeface="Arial" charset="0"/>
              </a:defRPr>
            </a:pPr>
            <a:r>
              <a:rPr lang="en-US" sz="3600" b="1" dirty="0" smtClean="0">
                <a:solidFill>
                  <a:schemeClr val="tx1"/>
                </a:solidFill>
                <a:latin typeface="Arial" charset="0"/>
                <a:ea typeface="Arial" charset="0"/>
                <a:cs typeface="Arial" charset="0"/>
              </a:rPr>
              <a:t>Chart</a:t>
            </a:r>
            <a:r>
              <a:rPr lang="en-US" sz="3600" b="1" baseline="0" dirty="0" smtClean="0">
                <a:solidFill>
                  <a:schemeClr val="tx1"/>
                </a:solidFill>
                <a:latin typeface="Arial" charset="0"/>
                <a:ea typeface="Arial" charset="0"/>
                <a:cs typeface="Arial" charset="0"/>
              </a:rPr>
              <a:t> Title</a:t>
            </a:r>
            <a:endParaRPr lang="en-US" sz="3600" b="1" dirty="0">
              <a:solidFill>
                <a:schemeClr val="tx1"/>
              </a:solidFill>
              <a:latin typeface="Arial" charset="0"/>
              <a:ea typeface="Arial" charset="0"/>
              <a:cs typeface="Arial" charset="0"/>
            </a:endParaRPr>
          </a:p>
        </c:rich>
      </c:tx>
      <c:layout>
        <c:manualLayout>
          <c:xMode val="edge"/>
          <c:yMode val="edge"/>
          <c:x val="0.38284917498069099"/>
          <c:y val="2.46956303721842E-2"/>
        </c:manualLayout>
      </c:layout>
      <c:overlay val="0"/>
      <c:spPr>
        <a:noFill/>
        <a:ln w="37084">
          <a:noFill/>
        </a:ln>
      </c:spPr>
    </c:title>
    <c:autoTitleDeleted val="0"/>
    <c:plotArea>
      <c:layout>
        <c:manualLayout>
          <c:layoutTarget val="inner"/>
          <c:xMode val="edge"/>
          <c:yMode val="edge"/>
          <c:x val="5.9650506024880201E-2"/>
          <c:y val="0.189494614595316"/>
          <c:w val="0.89237340955380096"/>
          <c:h val="0.61769158787392597"/>
        </c:manualLayout>
      </c:layout>
      <c:barChart>
        <c:barDir val="col"/>
        <c:grouping val="clustered"/>
        <c:varyColors val="0"/>
        <c:ser>
          <c:idx val="0"/>
          <c:order val="0"/>
          <c:tx>
            <c:strRef>
              <c:f>Sheet1!$B$1</c:f>
              <c:strCache>
                <c:ptCount val="1"/>
                <c:pt idx="0">
                  <c:v>Series 1</c:v>
                </c:pt>
              </c:strCache>
            </c:strRef>
          </c:tx>
          <c:spPr>
            <a:solidFill>
              <a:srgbClr val="005BBB"/>
            </a:solidFill>
            <a:ln w="37084">
              <a:noFill/>
            </a:ln>
          </c:spPr>
          <c:invertIfNegative val="0"/>
          <c:cat>
            <c:strRef>
              <c:f>Sheet1!$A$2:$A$5</c:f>
              <c:strCache>
                <c:ptCount val="4"/>
                <c:pt idx="0">
                  <c:v>category </c:v>
                </c:pt>
                <c:pt idx="1">
                  <c:v>category </c:v>
                </c:pt>
                <c:pt idx="2">
                  <c:v>category </c:v>
                </c:pt>
                <c:pt idx="3">
                  <c:v>category </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8406-4696-AE36-06F07B8C59E7}"/>
            </c:ext>
          </c:extLst>
        </c:ser>
        <c:ser>
          <c:idx val="1"/>
          <c:order val="1"/>
          <c:tx>
            <c:strRef>
              <c:f>Sheet1!$C$1</c:f>
              <c:strCache>
                <c:ptCount val="1"/>
                <c:pt idx="0">
                  <c:v>Series 2</c:v>
                </c:pt>
              </c:strCache>
            </c:strRef>
          </c:tx>
          <c:spPr>
            <a:solidFill>
              <a:srgbClr val="41B6E6"/>
            </a:solidFill>
            <a:ln w="37084">
              <a:noFill/>
            </a:ln>
          </c:spPr>
          <c:invertIfNegative val="0"/>
          <c:cat>
            <c:strRef>
              <c:f>Sheet1!$A$2:$A$5</c:f>
              <c:strCache>
                <c:ptCount val="4"/>
                <c:pt idx="0">
                  <c:v>category </c:v>
                </c:pt>
                <c:pt idx="1">
                  <c:v>category </c:v>
                </c:pt>
                <c:pt idx="2">
                  <c:v>category </c:v>
                </c:pt>
                <c:pt idx="3">
                  <c:v>category </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8406-4696-AE36-06F07B8C59E7}"/>
            </c:ext>
          </c:extLst>
        </c:ser>
        <c:ser>
          <c:idx val="2"/>
          <c:order val="2"/>
          <c:tx>
            <c:strRef>
              <c:f>Sheet1!$D$1</c:f>
              <c:strCache>
                <c:ptCount val="1"/>
                <c:pt idx="0">
                  <c:v>Series 3</c:v>
                </c:pt>
              </c:strCache>
            </c:strRef>
          </c:tx>
          <c:spPr>
            <a:solidFill>
              <a:srgbClr val="E56D54"/>
            </a:solidFill>
            <a:ln w="37084">
              <a:noFill/>
            </a:ln>
          </c:spPr>
          <c:invertIfNegative val="0"/>
          <c:cat>
            <c:strRef>
              <c:f>Sheet1!$A$2:$A$5</c:f>
              <c:strCache>
                <c:ptCount val="4"/>
                <c:pt idx="0">
                  <c:v>category </c:v>
                </c:pt>
                <c:pt idx="1">
                  <c:v>category </c:v>
                </c:pt>
                <c:pt idx="2">
                  <c:v>category </c:v>
                </c:pt>
                <c:pt idx="3">
                  <c:v>category </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8406-4696-AE36-06F07B8C59E7}"/>
            </c:ext>
          </c:extLst>
        </c:ser>
        <c:dLbls>
          <c:showLegendKey val="0"/>
          <c:showVal val="0"/>
          <c:showCatName val="0"/>
          <c:showSerName val="0"/>
          <c:showPercent val="0"/>
          <c:showBubbleSize val="0"/>
        </c:dLbls>
        <c:gapWidth val="219"/>
        <c:overlap val="-27"/>
        <c:axId val="-2097097392"/>
        <c:axId val="-2106744736"/>
      </c:barChart>
      <c:catAx>
        <c:axId val="-2097097392"/>
        <c:scaling>
          <c:orientation val="minMax"/>
        </c:scaling>
        <c:delete val="0"/>
        <c:axPos val="b"/>
        <c:numFmt formatCode="General" sourceLinked="1"/>
        <c:majorTickMark val="none"/>
        <c:minorTickMark val="none"/>
        <c:tickLblPos val="nextTo"/>
        <c:spPr>
          <a:noFill/>
          <a:ln w="87983" cap="flat" cmpd="sng" algn="ctr">
            <a:solidFill>
              <a:schemeClr val="bg2">
                <a:lumMod val="50000"/>
              </a:schemeClr>
            </a:solidFill>
            <a:round/>
          </a:ln>
          <a:effectLst/>
        </c:spPr>
        <c:txPr>
          <a:bodyPr rot="-60000000" spcFirstLastPara="1" vertOverflow="ellipsis" vert="horz" wrap="square" anchor="ctr" anchorCtr="1"/>
          <a:lstStyle/>
          <a:p>
            <a:pPr>
              <a:defRPr sz="2800" b="0" i="0" u="none" strike="noStrike" kern="1200" baseline="0">
                <a:solidFill>
                  <a:schemeClr val="tx1"/>
                </a:solidFill>
                <a:latin typeface="Arial" charset="0"/>
                <a:ea typeface="Arial" charset="0"/>
                <a:cs typeface="Arial" charset="0"/>
              </a:defRPr>
            </a:pPr>
            <a:endParaRPr lang="en-US"/>
          </a:p>
        </c:txPr>
        <c:crossAx val="-2106744736"/>
        <c:crosses val="autoZero"/>
        <c:auto val="1"/>
        <c:lblAlgn val="ctr"/>
        <c:lblOffset val="100"/>
        <c:noMultiLvlLbl val="0"/>
      </c:catAx>
      <c:valAx>
        <c:axId val="-2106744736"/>
        <c:scaling>
          <c:orientation val="minMax"/>
        </c:scaling>
        <c:delete val="0"/>
        <c:axPos val="l"/>
        <c:majorGridlines>
          <c:spPr>
            <a:ln w="20304" cap="flat" cmpd="sng" algn="ctr">
              <a:solidFill>
                <a:schemeClr val="tx1">
                  <a:lumMod val="60000"/>
                  <a:lumOff val="40000"/>
                </a:schemeClr>
              </a:solidFill>
              <a:prstDash val="dash"/>
              <a:round/>
            </a:ln>
            <a:effectLst/>
          </c:spPr>
        </c:majorGridlines>
        <c:numFmt formatCode="General" sourceLinked="1"/>
        <c:majorTickMark val="none"/>
        <c:minorTickMark val="none"/>
        <c:tickLblPos val="nextTo"/>
        <c:spPr>
          <a:ln w="9271">
            <a:noFill/>
          </a:ln>
        </c:spPr>
        <c:txPr>
          <a:bodyPr rot="-60000000" spcFirstLastPara="1" vertOverflow="ellipsis" vert="horz" wrap="square" anchor="ctr" anchorCtr="1"/>
          <a:lstStyle/>
          <a:p>
            <a:pPr>
              <a:defRPr sz="2552" b="0" i="0" u="none" strike="noStrike" kern="1200" baseline="0">
                <a:solidFill>
                  <a:schemeClr val="tx1"/>
                </a:solidFill>
                <a:latin typeface="Arial" charset="0"/>
                <a:ea typeface="Arial" charset="0"/>
                <a:cs typeface="Arial" charset="0"/>
              </a:defRPr>
            </a:pPr>
            <a:endParaRPr lang="en-US"/>
          </a:p>
        </c:txPr>
        <c:crossAx val="-2097097392"/>
        <c:crosses val="autoZero"/>
        <c:crossBetween val="between"/>
      </c:valAx>
      <c:spPr>
        <a:noFill/>
        <a:ln w="37084">
          <a:noFill/>
        </a:ln>
      </c:spPr>
    </c:plotArea>
    <c:legend>
      <c:legendPos val="b"/>
      <c:legendEntry>
        <c:idx val="0"/>
        <c:txPr>
          <a:bodyPr rot="0" spcFirstLastPara="1" vertOverflow="ellipsis" vert="horz" wrap="square" anchor="ctr" anchorCtr="1"/>
          <a:lstStyle/>
          <a:p>
            <a:pPr>
              <a:defRPr sz="2400" b="0" i="0" u="none" strike="noStrike" kern="1200" baseline="0">
                <a:solidFill>
                  <a:schemeClr val="tx1"/>
                </a:solidFill>
                <a:latin typeface="Arial" charset="0"/>
                <a:ea typeface="Arial" charset="0"/>
                <a:cs typeface="Arial" charset="0"/>
              </a:defRPr>
            </a:pPr>
            <a:endParaRPr lang="en-US"/>
          </a:p>
        </c:txPr>
      </c:legendEntry>
      <c:layout>
        <c:manualLayout>
          <c:xMode val="edge"/>
          <c:yMode val="edge"/>
          <c:x val="0.24603309371156001"/>
          <c:y val="0.93121241547064004"/>
          <c:w val="0.49653017319412801"/>
          <c:h val="6.0968015008725798E-2"/>
        </c:manualLayout>
      </c:layout>
      <c:overlay val="0"/>
      <c:spPr>
        <a:noFill/>
        <a:ln w="37084">
          <a:noFill/>
        </a:ln>
      </c:spPr>
      <c:txPr>
        <a:bodyPr rot="0" spcFirstLastPara="1" vertOverflow="ellipsis" vert="horz" wrap="square" anchor="ctr" anchorCtr="1"/>
        <a:lstStyle/>
        <a:p>
          <a:pPr>
            <a:defRPr sz="2400" b="0" i="0" u="none" strike="noStrike" kern="1200" baseline="0">
              <a:solidFill>
                <a:schemeClr val="tx1"/>
              </a:solidFill>
              <a:latin typeface="Arial" charset="0"/>
              <a:ea typeface="Arial" charset="0"/>
              <a:cs typeface="Arial" charset="0"/>
            </a:defRPr>
          </a:pPr>
          <a:endParaRPr lang="en-US"/>
        </a:p>
      </c:txPr>
    </c:legend>
    <c:plotVisOnly val="1"/>
    <c:dispBlanksAs val="gap"/>
    <c:showDLblsOverMax val="0"/>
  </c:chart>
  <c:spPr>
    <a:solidFill>
      <a:schemeClr val="bg1">
        <a:alpha val="62000"/>
      </a:schemeClr>
    </a:solidFill>
    <a:ln>
      <a:noFill/>
    </a:ln>
    <a:effectLst/>
  </c:spPr>
  <c:txPr>
    <a:bodyPr/>
    <a:lstStyle/>
    <a:p>
      <a:pPr>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9615C9-C6F1-014D-A3A7-7A5DB4A377FE}" type="doc">
      <dgm:prSet loTypeId="urn:microsoft.com/office/officeart/2005/8/layout/pyramid1" loCatId="" qsTypeId="urn:microsoft.com/office/officeart/2005/8/quickstyle/simple1" qsCatId="simple" csTypeId="urn:microsoft.com/office/officeart/2005/8/colors/accent1_2" csCatId="accent1" phldr="1"/>
      <dgm:spPr/>
    </dgm:pt>
    <dgm:pt modelId="{F2A80D4E-DCDF-DD47-B0A0-103201ABFF8D}">
      <dgm:prSet phldrT="[Text]" custT="1"/>
      <dgm:spPr>
        <a:solidFill>
          <a:schemeClr val="accent3"/>
        </a:solidFill>
        <a:ln>
          <a:solidFill>
            <a:schemeClr val="lt1">
              <a:hueOff val="0"/>
              <a:satOff val="0"/>
              <a:lumOff val="0"/>
            </a:schemeClr>
          </a:solidFill>
        </a:ln>
      </dgm:spPr>
      <dgm:t>
        <a:bodyPr anchor="b"/>
        <a:lstStyle/>
        <a:p>
          <a:r>
            <a:rPr lang="en-US" sz="2800" dirty="0" smtClean="0">
              <a:solidFill>
                <a:schemeClr val="bg1"/>
              </a:solidFill>
            </a:rPr>
            <a:t>Series 1</a:t>
          </a:r>
          <a:br>
            <a:rPr lang="en-US" sz="2800" dirty="0" smtClean="0">
              <a:solidFill>
                <a:schemeClr val="bg1"/>
              </a:solidFill>
            </a:rPr>
          </a:br>
          <a:endParaRPr lang="en-US" sz="1400" dirty="0">
            <a:solidFill>
              <a:schemeClr val="bg1"/>
            </a:solidFill>
          </a:endParaRPr>
        </a:p>
      </dgm:t>
    </dgm:pt>
    <dgm:pt modelId="{AAE9F486-967B-F741-A320-903B7BAD1BB6}" type="parTrans" cxnId="{5F0B9C5A-22D4-104D-A6D7-3D8E89847F26}">
      <dgm:prSet/>
      <dgm:spPr/>
      <dgm:t>
        <a:bodyPr/>
        <a:lstStyle/>
        <a:p>
          <a:endParaRPr lang="en-US"/>
        </a:p>
      </dgm:t>
    </dgm:pt>
    <dgm:pt modelId="{F9FAAC82-4768-9541-B270-7F034CA5B77C}" type="sibTrans" cxnId="{5F0B9C5A-22D4-104D-A6D7-3D8E89847F26}">
      <dgm:prSet/>
      <dgm:spPr/>
      <dgm:t>
        <a:bodyPr/>
        <a:lstStyle/>
        <a:p>
          <a:endParaRPr lang="en-US"/>
        </a:p>
      </dgm:t>
    </dgm:pt>
    <dgm:pt modelId="{7AF5E0A5-A3D5-5044-9AE9-85D2AACDE2EC}">
      <dgm:prSet phldrT="[Text]" custT="1"/>
      <dgm:spPr>
        <a:solidFill>
          <a:schemeClr val="accent2"/>
        </a:solidFill>
        <a:ln w="63500">
          <a:solidFill>
            <a:schemeClr val="bg1"/>
          </a:solidFill>
        </a:ln>
      </dgm:spPr>
      <dgm:t>
        <a:bodyPr anchor="b"/>
        <a:lstStyle/>
        <a:p>
          <a:pPr>
            <a:lnSpc>
              <a:spcPct val="100000"/>
            </a:lnSpc>
          </a:pPr>
          <a:r>
            <a:rPr lang="en-US" sz="2800" dirty="0" smtClean="0">
              <a:solidFill>
                <a:schemeClr val="bg1"/>
              </a:solidFill>
            </a:rPr>
            <a:t>Series 2</a:t>
          </a:r>
        </a:p>
        <a:p>
          <a:pPr>
            <a:lnSpc>
              <a:spcPct val="100000"/>
            </a:lnSpc>
          </a:pPr>
          <a:endParaRPr lang="en-US" sz="1400" dirty="0">
            <a:solidFill>
              <a:schemeClr val="bg1"/>
            </a:solidFill>
          </a:endParaRPr>
        </a:p>
      </dgm:t>
    </dgm:pt>
    <dgm:pt modelId="{AB25051B-11ED-0545-8F30-6F13878D99BD}" type="parTrans" cxnId="{34D98D55-F8AB-774C-B43B-231FBFEC5E76}">
      <dgm:prSet/>
      <dgm:spPr/>
      <dgm:t>
        <a:bodyPr/>
        <a:lstStyle/>
        <a:p>
          <a:endParaRPr lang="en-US"/>
        </a:p>
      </dgm:t>
    </dgm:pt>
    <dgm:pt modelId="{A0BD8C14-DE4E-A647-A64E-204A7E481B5F}" type="sibTrans" cxnId="{34D98D55-F8AB-774C-B43B-231FBFEC5E76}">
      <dgm:prSet/>
      <dgm:spPr/>
      <dgm:t>
        <a:bodyPr/>
        <a:lstStyle/>
        <a:p>
          <a:endParaRPr lang="en-US"/>
        </a:p>
      </dgm:t>
    </dgm:pt>
    <dgm:pt modelId="{B9FB34F6-F115-BA4C-A756-11366D60939C}">
      <dgm:prSet phldrT="[Text]" custT="1"/>
      <dgm:spPr>
        <a:ln w="63500">
          <a:solidFill>
            <a:schemeClr val="bg1"/>
          </a:solidFill>
        </a:ln>
      </dgm:spPr>
      <dgm:t>
        <a:bodyPr anchor="b"/>
        <a:lstStyle/>
        <a:p>
          <a:r>
            <a:rPr lang="en-US" sz="2800" dirty="0" smtClean="0">
              <a:solidFill>
                <a:schemeClr val="bg1"/>
              </a:solidFill>
            </a:rPr>
            <a:t>Series 3</a:t>
          </a:r>
        </a:p>
        <a:p>
          <a:endParaRPr lang="en-US" sz="1400" dirty="0">
            <a:solidFill>
              <a:schemeClr val="bg1"/>
            </a:solidFill>
          </a:endParaRPr>
        </a:p>
      </dgm:t>
    </dgm:pt>
    <dgm:pt modelId="{AEDBE2E2-9C0E-DD46-9BA3-5962025226F9}" type="parTrans" cxnId="{9315592A-3DBF-904F-9DA5-8A88DCCC5AFB}">
      <dgm:prSet/>
      <dgm:spPr/>
      <dgm:t>
        <a:bodyPr/>
        <a:lstStyle/>
        <a:p>
          <a:endParaRPr lang="en-US"/>
        </a:p>
      </dgm:t>
    </dgm:pt>
    <dgm:pt modelId="{2058F22C-38E1-1B48-B638-4BF7908D4337}" type="sibTrans" cxnId="{9315592A-3DBF-904F-9DA5-8A88DCCC5AFB}">
      <dgm:prSet/>
      <dgm:spPr/>
      <dgm:t>
        <a:bodyPr/>
        <a:lstStyle/>
        <a:p>
          <a:endParaRPr lang="en-US"/>
        </a:p>
      </dgm:t>
    </dgm:pt>
    <dgm:pt modelId="{CC3A4FC8-1BA9-9048-BB1E-D88C367138D1}" type="pres">
      <dgm:prSet presAssocID="{AC9615C9-C6F1-014D-A3A7-7A5DB4A377FE}" presName="Name0" presStyleCnt="0">
        <dgm:presLayoutVars>
          <dgm:dir/>
          <dgm:animLvl val="lvl"/>
          <dgm:resizeHandles val="exact"/>
        </dgm:presLayoutVars>
      </dgm:prSet>
      <dgm:spPr/>
    </dgm:pt>
    <dgm:pt modelId="{C127AABA-8910-AC41-9833-0CFA9A9DF82B}" type="pres">
      <dgm:prSet presAssocID="{F2A80D4E-DCDF-DD47-B0A0-103201ABFF8D}" presName="Name8" presStyleCnt="0"/>
      <dgm:spPr/>
    </dgm:pt>
    <dgm:pt modelId="{3B50DBC0-D324-CC48-814E-1224FFB23FF8}" type="pres">
      <dgm:prSet presAssocID="{F2A80D4E-DCDF-DD47-B0A0-103201ABFF8D}" presName="level" presStyleLbl="node1" presStyleIdx="0" presStyleCnt="3">
        <dgm:presLayoutVars>
          <dgm:chMax val="1"/>
          <dgm:bulletEnabled val="1"/>
        </dgm:presLayoutVars>
      </dgm:prSet>
      <dgm:spPr/>
      <dgm:t>
        <a:bodyPr/>
        <a:lstStyle/>
        <a:p>
          <a:endParaRPr lang="en-US"/>
        </a:p>
      </dgm:t>
    </dgm:pt>
    <dgm:pt modelId="{3FE82FCB-BBCE-5F47-A785-76048297C6FA}" type="pres">
      <dgm:prSet presAssocID="{F2A80D4E-DCDF-DD47-B0A0-103201ABFF8D}" presName="levelTx" presStyleLbl="revTx" presStyleIdx="0" presStyleCnt="0">
        <dgm:presLayoutVars>
          <dgm:chMax val="1"/>
          <dgm:bulletEnabled val="1"/>
        </dgm:presLayoutVars>
      </dgm:prSet>
      <dgm:spPr/>
      <dgm:t>
        <a:bodyPr/>
        <a:lstStyle/>
        <a:p>
          <a:endParaRPr lang="en-US"/>
        </a:p>
      </dgm:t>
    </dgm:pt>
    <dgm:pt modelId="{4930E1E6-F99E-4A40-AC26-A9A216241580}" type="pres">
      <dgm:prSet presAssocID="{7AF5E0A5-A3D5-5044-9AE9-85D2AACDE2EC}" presName="Name8" presStyleCnt="0"/>
      <dgm:spPr/>
    </dgm:pt>
    <dgm:pt modelId="{49FAE39A-B2CF-D944-B834-B2EF233A6F89}" type="pres">
      <dgm:prSet presAssocID="{7AF5E0A5-A3D5-5044-9AE9-85D2AACDE2EC}" presName="level" presStyleLbl="node1" presStyleIdx="1" presStyleCnt="3" custScaleY="63853" custLinFactNeighborY="0">
        <dgm:presLayoutVars>
          <dgm:chMax val="1"/>
          <dgm:bulletEnabled val="1"/>
        </dgm:presLayoutVars>
      </dgm:prSet>
      <dgm:spPr/>
      <dgm:t>
        <a:bodyPr/>
        <a:lstStyle/>
        <a:p>
          <a:endParaRPr lang="en-US"/>
        </a:p>
      </dgm:t>
    </dgm:pt>
    <dgm:pt modelId="{F72C514A-07FD-0547-BA87-CE0EC865697F}" type="pres">
      <dgm:prSet presAssocID="{7AF5E0A5-A3D5-5044-9AE9-85D2AACDE2EC}" presName="levelTx" presStyleLbl="revTx" presStyleIdx="0" presStyleCnt="0">
        <dgm:presLayoutVars>
          <dgm:chMax val="1"/>
          <dgm:bulletEnabled val="1"/>
        </dgm:presLayoutVars>
      </dgm:prSet>
      <dgm:spPr/>
      <dgm:t>
        <a:bodyPr/>
        <a:lstStyle/>
        <a:p>
          <a:endParaRPr lang="en-US"/>
        </a:p>
      </dgm:t>
    </dgm:pt>
    <dgm:pt modelId="{8E501972-DD45-2241-8C2D-ABBD79CD69F3}" type="pres">
      <dgm:prSet presAssocID="{B9FB34F6-F115-BA4C-A756-11366D60939C}" presName="Name8" presStyleCnt="0"/>
      <dgm:spPr/>
    </dgm:pt>
    <dgm:pt modelId="{A8C62C20-56D4-5948-84F0-B67C9C2CF512}" type="pres">
      <dgm:prSet presAssocID="{B9FB34F6-F115-BA4C-A756-11366D60939C}" presName="level" presStyleLbl="node1" presStyleIdx="2" presStyleCnt="3" custScaleY="100000" custLinFactNeighborX="1710" custLinFactNeighborY="8901">
        <dgm:presLayoutVars>
          <dgm:chMax val="1"/>
          <dgm:bulletEnabled val="1"/>
        </dgm:presLayoutVars>
      </dgm:prSet>
      <dgm:spPr/>
      <dgm:t>
        <a:bodyPr/>
        <a:lstStyle/>
        <a:p>
          <a:endParaRPr lang="en-US"/>
        </a:p>
      </dgm:t>
    </dgm:pt>
    <dgm:pt modelId="{011EBD37-4648-414E-9EBF-6A4C6B6DAA1E}" type="pres">
      <dgm:prSet presAssocID="{B9FB34F6-F115-BA4C-A756-11366D60939C}" presName="levelTx" presStyleLbl="revTx" presStyleIdx="0" presStyleCnt="0">
        <dgm:presLayoutVars>
          <dgm:chMax val="1"/>
          <dgm:bulletEnabled val="1"/>
        </dgm:presLayoutVars>
      </dgm:prSet>
      <dgm:spPr/>
      <dgm:t>
        <a:bodyPr/>
        <a:lstStyle/>
        <a:p>
          <a:endParaRPr lang="en-US"/>
        </a:p>
      </dgm:t>
    </dgm:pt>
  </dgm:ptLst>
  <dgm:cxnLst>
    <dgm:cxn modelId="{9E553657-81E7-1740-9A9F-FADD12A131DC}" type="presOf" srcId="{F2A80D4E-DCDF-DD47-B0A0-103201ABFF8D}" destId="{3B50DBC0-D324-CC48-814E-1224FFB23FF8}" srcOrd="0" destOrd="0" presId="urn:microsoft.com/office/officeart/2005/8/layout/pyramid1"/>
    <dgm:cxn modelId="{A43D2FB3-D2CC-0241-A9CA-9FC1E7331734}" type="presOf" srcId="{B9FB34F6-F115-BA4C-A756-11366D60939C}" destId="{011EBD37-4648-414E-9EBF-6A4C6B6DAA1E}" srcOrd="1" destOrd="0" presId="urn:microsoft.com/office/officeart/2005/8/layout/pyramid1"/>
    <dgm:cxn modelId="{A3FDC382-1A37-6E43-AA12-844E280DAE5E}" type="presOf" srcId="{7AF5E0A5-A3D5-5044-9AE9-85D2AACDE2EC}" destId="{F72C514A-07FD-0547-BA87-CE0EC865697F}" srcOrd="1" destOrd="0" presId="urn:microsoft.com/office/officeart/2005/8/layout/pyramid1"/>
    <dgm:cxn modelId="{5F0B9C5A-22D4-104D-A6D7-3D8E89847F26}" srcId="{AC9615C9-C6F1-014D-A3A7-7A5DB4A377FE}" destId="{F2A80D4E-DCDF-DD47-B0A0-103201ABFF8D}" srcOrd="0" destOrd="0" parTransId="{AAE9F486-967B-F741-A320-903B7BAD1BB6}" sibTransId="{F9FAAC82-4768-9541-B270-7F034CA5B77C}"/>
    <dgm:cxn modelId="{3184AA83-CB55-9A43-89B2-C0EF569EFB56}" type="presOf" srcId="{7AF5E0A5-A3D5-5044-9AE9-85D2AACDE2EC}" destId="{49FAE39A-B2CF-D944-B834-B2EF233A6F89}" srcOrd="0" destOrd="0" presId="urn:microsoft.com/office/officeart/2005/8/layout/pyramid1"/>
    <dgm:cxn modelId="{6677B6F4-8C6C-174F-85CF-E8C113366D99}" type="presOf" srcId="{AC9615C9-C6F1-014D-A3A7-7A5DB4A377FE}" destId="{CC3A4FC8-1BA9-9048-BB1E-D88C367138D1}" srcOrd="0" destOrd="0" presId="urn:microsoft.com/office/officeart/2005/8/layout/pyramid1"/>
    <dgm:cxn modelId="{9315592A-3DBF-904F-9DA5-8A88DCCC5AFB}" srcId="{AC9615C9-C6F1-014D-A3A7-7A5DB4A377FE}" destId="{B9FB34F6-F115-BA4C-A756-11366D60939C}" srcOrd="2" destOrd="0" parTransId="{AEDBE2E2-9C0E-DD46-9BA3-5962025226F9}" sibTransId="{2058F22C-38E1-1B48-B638-4BF7908D4337}"/>
    <dgm:cxn modelId="{2AAD4B24-5167-DC45-9903-49CEC76F5C63}" type="presOf" srcId="{F2A80D4E-DCDF-DD47-B0A0-103201ABFF8D}" destId="{3FE82FCB-BBCE-5F47-A785-76048297C6FA}" srcOrd="1" destOrd="0" presId="urn:microsoft.com/office/officeart/2005/8/layout/pyramid1"/>
    <dgm:cxn modelId="{9C05F29C-DDCC-5F46-B8B9-BF13713EF8F6}" type="presOf" srcId="{B9FB34F6-F115-BA4C-A756-11366D60939C}" destId="{A8C62C20-56D4-5948-84F0-B67C9C2CF512}" srcOrd="0" destOrd="0" presId="urn:microsoft.com/office/officeart/2005/8/layout/pyramid1"/>
    <dgm:cxn modelId="{34D98D55-F8AB-774C-B43B-231FBFEC5E76}" srcId="{AC9615C9-C6F1-014D-A3A7-7A5DB4A377FE}" destId="{7AF5E0A5-A3D5-5044-9AE9-85D2AACDE2EC}" srcOrd="1" destOrd="0" parTransId="{AB25051B-11ED-0545-8F30-6F13878D99BD}" sibTransId="{A0BD8C14-DE4E-A647-A64E-204A7E481B5F}"/>
    <dgm:cxn modelId="{7B23D2F1-0A81-804D-8D21-11A4E8D39535}" type="presParOf" srcId="{CC3A4FC8-1BA9-9048-BB1E-D88C367138D1}" destId="{C127AABA-8910-AC41-9833-0CFA9A9DF82B}" srcOrd="0" destOrd="0" presId="urn:microsoft.com/office/officeart/2005/8/layout/pyramid1"/>
    <dgm:cxn modelId="{9201DFD2-1C4A-5440-A895-33A27C551A45}" type="presParOf" srcId="{C127AABA-8910-AC41-9833-0CFA9A9DF82B}" destId="{3B50DBC0-D324-CC48-814E-1224FFB23FF8}" srcOrd="0" destOrd="0" presId="urn:microsoft.com/office/officeart/2005/8/layout/pyramid1"/>
    <dgm:cxn modelId="{9ECF4152-FE75-7246-9C9A-58B77B488740}" type="presParOf" srcId="{C127AABA-8910-AC41-9833-0CFA9A9DF82B}" destId="{3FE82FCB-BBCE-5F47-A785-76048297C6FA}" srcOrd="1" destOrd="0" presId="urn:microsoft.com/office/officeart/2005/8/layout/pyramid1"/>
    <dgm:cxn modelId="{7DC72585-59B4-F14D-8510-BCDCCECCDE98}" type="presParOf" srcId="{CC3A4FC8-1BA9-9048-BB1E-D88C367138D1}" destId="{4930E1E6-F99E-4A40-AC26-A9A216241580}" srcOrd="1" destOrd="0" presId="urn:microsoft.com/office/officeart/2005/8/layout/pyramid1"/>
    <dgm:cxn modelId="{20B25833-AA3F-FC4C-A87F-6FA615AF8CEE}" type="presParOf" srcId="{4930E1E6-F99E-4A40-AC26-A9A216241580}" destId="{49FAE39A-B2CF-D944-B834-B2EF233A6F89}" srcOrd="0" destOrd="0" presId="urn:microsoft.com/office/officeart/2005/8/layout/pyramid1"/>
    <dgm:cxn modelId="{D2FFCCF7-6487-ED47-B8F1-951FBD492B81}" type="presParOf" srcId="{4930E1E6-F99E-4A40-AC26-A9A216241580}" destId="{F72C514A-07FD-0547-BA87-CE0EC865697F}" srcOrd="1" destOrd="0" presId="urn:microsoft.com/office/officeart/2005/8/layout/pyramid1"/>
    <dgm:cxn modelId="{BFABFF3D-69D0-F748-AA25-11EA3435E763}" type="presParOf" srcId="{CC3A4FC8-1BA9-9048-BB1E-D88C367138D1}" destId="{8E501972-DD45-2241-8C2D-ABBD79CD69F3}" srcOrd="2" destOrd="0" presId="urn:microsoft.com/office/officeart/2005/8/layout/pyramid1"/>
    <dgm:cxn modelId="{F2ECE68E-06EE-1A41-A5B1-4C26B85C9CF5}" type="presParOf" srcId="{8E501972-DD45-2241-8C2D-ABBD79CD69F3}" destId="{A8C62C20-56D4-5948-84F0-B67C9C2CF512}" srcOrd="0" destOrd="0" presId="urn:microsoft.com/office/officeart/2005/8/layout/pyramid1"/>
    <dgm:cxn modelId="{5F78994C-F735-684D-BD17-EF68F622ACA0}" type="presParOf" srcId="{8E501972-DD45-2241-8C2D-ABBD79CD69F3}" destId="{011EBD37-4648-414E-9EBF-6A4C6B6DAA1E}" srcOrd="1" destOrd="0" presId="urn:microsoft.com/office/officeart/2005/8/layout/pyramid1"/>
  </dgm:cxnLst>
  <dgm:bg/>
  <dgm:whole/>
  <dgm:extLst>
    <a:ext uri="http://schemas.microsoft.com/office/drawing/2008/diagram">
      <dsp:dataModelExt xmlns:dsp="http://schemas.microsoft.com/office/drawing/2008/diagram" relId="rId13"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AC9615C9-C6F1-014D-A3A7-7A5DB4A377FE}" type="doc">
      <dgm:prSet loTypeId="urn:microsoft.com/office/officeart/2005/8/layout/pyramid1" loCatId="" qsTypeId="urn:microsoft.com/office/officeart/2005/8/quickstyle/simple1" qsCatId="simple" csTypeId="urn:microsoft.com/office/officeart/2005/8/colors/accent1_2" csCatId="accent1" phldr="1"/>
      <dgm:spPr/>
    </dgm:pt>
    <dgm:pt modelId="{F2A80D4E-DCDF-DD47-B0A0-103201ABFF8D}">
      <dgm:prSet phldrT="[Text]" custT="1"/>
      <dgm:spPr>
        <a:solidFill>
          <a:schemeClr val="accent3"/>
        </a:solidFill>
        <a:ln>
          <a:solidFill>
            <a:schemeClr val="lt1">
              <a:hueOff val="0"/>
              <a:satOff val="0"/>
              <a:lumOff val="0"/>
            </a:schemeClr>
          </a:solidFill>
        </a:ln>
      </dgm:spPr>
      <dgm:t>
        <a:bodyPr anchor="b"/>
        <a:lstStyle/>
        <a:p>
          <a:r>
            <a:rPr lang="en-US" sz="2800" dirty="0" smtClean="0">
              <a:solidFill>
                <a:schemeClr val="bg1"/>
              </a:solidFill>
            </a:rPr>
            <a:t>Series 1</a:t>
          </a:r>
          <a:br>
            <a:rPr lang="en-US" sz="2800" dirty="0" smtClean="0">
              <a:solidFill>
                <a:schemeClr val="bg1"/>
              </a:solidFill>
            </a:rPr>
          </a:br>
          <a:endParaRPr lang="en-US" sz="1400" dirty="0">
            <a:solidFill>
              <a:schemeClr val="bg1"/>
            </a:solidFill>
          </a:endParaRPr>
        </a:p>
      </dgm:t>
    </dgm:pt>
    <dgm:pt modelId="{AAE9F486-967B-F741-A320-903B7BAD1BB6}" type="parTrans" cxnId="{5F0B9C5A-22D4-104D-A6D7-3D8E89847F26}">
      <dgm:prSet/>
      <dgm:spPr/>
      <dgm:t>
        <a:bodyPr/>
        <a:lstStyle/>
        <a:p>
          <a:endParaRPr lang="en-US"/>
        </a:p>
      </dgm:t>
    </dgm:pt>
    <dgm:pt modelId="{F9FAAC82-4768-9541-B270-7F034CA5B77C}" type="sibTrans" cxnId="{5F0B9C5A-22D4-104D-A6D7-3D8E89847F26}">
      <dgm:prSet/>
      <dgm:spPr/>
      <dgm:t>
        <a:bodyPr/>
        <a:lstStyle/>
        <a:p>
          <a:endParaRPr lang="en-US"/>
        </a:p>
      </dgm:t>
    </dgm:pt>
    <dgm:pt modelId="{7AF5E0A5-A3D5-5044-9AE9-85D2AACDE2EC}">
      <dgm:prSet phldrT="[Text]" custT="1"/>
      <dgm:spPr>
        <a:solidFill>
          <a:schemeClr val="accent2"/>
        </a:solidFill>
        <a:ln w="63500">
          <a:solidFill>
            <a:schemeClr val="bg1"/>
          </a:solidFill>
        </a:ln>
      </dgm:spPr>
      <dgm:t>
        <a:bodyPr anchor="b"/>
        <a:lstStyle/>
        <a:p>
          <a:pPr>
            <a:lnSpc>
              <a:spcPct val="100000"/>
            </a:lnSpc>
          </a:pPr>
          <a:r>
            <a:rPr lang="en-US" sz="2800" dirty="0" smtClean="0">
              <a:solidFill>
                <a:schemeClr val="bg1"/>
              </a:solidFill>
            </a:rPr>
            <a:t>Series 2</a:t>
          </a:r>
        </a:p>
        <a:p>
          <a:pPr>
            <a:lnSpc>
              <a:spcPct val="100000"/>
            </a:lnSpc>
          </a:pPr>
          <a:endParaRPr lang="en-US" sz="1400" dirty="0">
            <a:solidFill>
              <a:schemeClr val="bg1"/>
            </a:solidFill>
          </a:endParaRPr>
        </a:p>
      </dgm:t>
    </dgm:pt>
    <dgm:pt modelId="{AB25051B-11ED-0545-8F30-6F13878D99BD}" type="parTrans" cxnId="{34D98D55-F8AB-774C-B43B-231FBFEC5E76}">
      <dgm:prSet/>
      <dgm:spPr/>
      <dgm:t>
        <a:bodyPr/>
        <a:lstStyle/>
        <a:p>
          <a:endParaRPr lang="en-US"/>
        </a:p>
      </dgm:t>
    </dgm:pt>
    <dgm:pt modelId="{A0BD8C14-DE4E-A647-A64E-204A7E481B5F}" type="sibTrans" cxnId="{34D98D55-F8AB-774C-B43B-231FBFEC5E76}">
      <dgm:prSet/>
      <dgm:spPr/>
      <dgm:t>
        <a:bodyPr/>
        <a:lstStyle/>
        <a:p>
          <a:endParaRPr lang="en-US"/>
        </a:p>
      </dgm:t>
    </dgm:pt>
    <dgm:pt modelId="{B9FB34F6-F115-BA4C-A756-11366D60939C}">
      <dgm:prSet phldrT="[Text]" custT="1"/>
      <dgm:spPr>
        <a:ln w="63500">
          <a:solidFill>
            <a:schemeClr val="bg1"/>
          </a:solidFill>
        </a:ln>
      </dgm:spPr>
      <dgm:t>
        <a:bodyPr anchor="b"/>
        <a:lstStyle/>
        <a:p>
          <a:r>
            <a:rPr lang="en-US" sz="2800" dirty="0" smtClean="0">
              <a:solidFill>
                <a:schemeClr val="bg1"/>
              </a:solidFill>
            </a:rPr>
            <a:t>Series 3</a:t>
          </a:r>
        </a:p>
        <a:p>
          <a:endParaRPr lang="en-US" sz="1400" dirty="0">
            <a:solidFill>
              <a:schemeClr val="bg1"/>
            </a:solidFill>
          </a:endParaRPr>
        </a:p>
      </dgm:t>
    </dgm:pt>
    <dgm:pt modelId="{AEDBE2E2-9C0E-DD46-9BA3-5962025226F9}" type="parTrans" cxnId="{9315592A-3DBF-904F-9DA5-8A88DCCC5AFB}">
      <dgm:prSet/>
      <dgm:spPr/>
      <dgm:t>
        <a:bodyPr/>
        <a:lstStyle/>
        <a:p>
          <a:endParaRPr lang="en-US"/>
        </a:p>
      </dgm:t>
    </dgm:pt>
    <dgm:pt modelId="{2058F22C-38E1-1B48-B638-4BF7908D4337}" type="sibTrans" cxnId="{9315592A-3DBF-904F-9DA5-8A88DCCC5AFB}">
      <dgm:prSet/>
      <dgm:spPr/>
      <dgm:t>
        <a:bodyPr/>
        <a:lstStyle/>
        <a:p>
          <a:endParaRPr lang="en-US"/>
        </a:p>
      </dgm:t>
    </dgm:pt>
    <dgm:pt modelId="{CC3A4FC8-1BA9-9048-BB1E-D88C367138D1}" type="pres">
      <dgm:prSet presAssocID="{AC9615C9-C6F1-014D-A3A7-7A5DB4A377FE}" presName="Name0" presStyleCnt="0">
        <dgm:presLayoutVars>
          <dgm:dir/>
          <dgm:animLvl val="lvl"/>
          <dgm:resizeHandles val="exact"/>
        </dgm:presLayoutVars>
      </dgm:prSet>
      <dgm:spPr/>
    </dgm:pt>
    <dgm:pt modelId="{C127AABA-8910-AC41-9833-0CFA9A9DF82B}" type="pres">
      <dgm:prSet presAssocID="{F2A80D4E-DCDF-DD47-B0A0-103201ABFF8D}" presName="Name8" presStyleCnt="0"/>
      <dgm:spPr/>
    </dgm:pt>
    <dgm:pt modelId="{3B50DBC0-D324-CC48-814E-1224FFB23FF8}" type="pres">
      <dgm:prSet presAssocID="{F2A80D4E-DCDF-DD47-B0A0-103201ABFF8D}" presName="level" presStyleLbl="node1" presStyleIdx="0" presStyleCnt="3">
        <dgm:presLayoutVars>
          <dgm:chMax val="1"/>
          <dgm:bulletEnabled val="1"/>
        </dgm:presLayoutVars>
      </dgm:prSet>
      <dgm:spPr/>
      <dgm:t>
        <a:bodyPr/>
        <a:lstStyle/>
        <a:p>
          <a:endParaRPr lang="en-US"/>
        </a:p>
      </dgm:t>
    </dgm:pt>
    <dgm:pt modelId="{3FE82FCB-BBCE-5F47-A785-76048297C6FA}" type="pres">
      <dgm:prSet presAssocID="{F2A80D4E-DCDF-DD47-B0A0-103201ABFF8D}" presName="levelTx" presStyleLbl="revTx" presStyleIdx="0" presStyleCnt="0">
        <dgm:presLayoutVars>
          <dgm:chMax val="1"/>
          <dgm:bulletEnabled val="1"/>
        </dgm:presLayoutVars>
      </dgm:prSet>
      <dgm:spPr/>
      <dgm:t>
        <a:bodyPr/>
        <a:lstStyle/>
        <a:p>
          <a:endParaRPr lang="en-US"/>
        </a:p>
      </dgm:t>
    </dgm:pt>
    <dgm:pt modelId="{4930E1E6-F99E-4A40-AC26-A9A216241580}" type="pres">
      <dgm:prSet presAssocID="{7AF5E0A5-A3D5-5044-9AE9-85D2AACDE2EC}" presName="Name8" presStyleCnt="0"/>
      <dgm:spPr/>
    </dgm:pt>
    <dgm:pt modelId="{49FAE39A-B2CF-D944-B834-B2EF233A6F89}" type="pres">
      <dgm:prSet presAssocID="{7AF5E0A5-A3D5-5044-9AE9-85D2AACDE2EC}" presName="level" presStyleLbl="node1" presStyleIdx="1" presStyleCnt="3" custScaleY="63853" custLinFactNeighborY="0">
        <dgm:presLayoutVars>
          <dgm:chMax val="1"/>
          <dgm:bulletEnabled val="1"/>
        </dgm:presLayoutVars>
      </dgm:prSet>
      <dgm:spPr/>
      <dgm:t>
        <a:bodyPr/>
        <a:lstStyle/>
        <a:p>
          <a:endParaRPr lang="en-US"/>
        </a:p>
      </dgm:t>
    </dgm:pt>
    <dgm:pt modelId="{F72C514A-07FD-0547-BA87-CE0EC865697F}" type="pres">
      <dgm:prSet presAssocID="{7AF5E0A5-A3D5-5044-9AE9-85D2AACDE2EC}" presName="levelTx" presStyleLbl="revTx" presStyleIdx="0" presStyleCnt="0">
        <dgm:presLayoutVars>
          <dgm:chMax val="1"/>
          <dgm:bulletEnabled val="1"/>
        </dgm:presLayoutVars>
      </dgm:prSet>
      <dgm:spPr/>
      <dgm:t>
        <a:bodyPr/>
        <a:lstStyle/>
        <a:p>
          <a:endParaRPr lang="en-US"/>
        </a:p>
      </dgm:t>
    </dgm:pt>
    <dgm:pt modelId="{8E501972-DD45-2241-8C2D-ABBD79CD69F3}" type="pres">
      <dgm:prSet presAssocID="{B9FB34F6-F115-BA4C-A756-11366D60939C}" presName="Name8" presStyleCnt="0"/>
      <dgm:spPr/>
    </dgm:pt>
    <dgm:pt modelId="{A8C62C20-56D4-5948-84F0-B67C9C2CF512}" type="pres">
      <dgm:prSet presAssocID="{B9FB34F6-F115-BA4C-A756-11366D60939C}" presName="level" presStyleLbl="node1" presStyleIdx="2" presStyleCnt="3" custScaleY="100000" custLinFactNeighborX="1710" custLinFactNeighborY="8901">
        <dgm:presLayoutVars>
          <dgm:chMax val="1"/>
          <dgm:bulletEnabled val="1"/>
        </dgm:presLayoutVars>
      </dgm:prSet>
      <dgm:spPr/>
      <dgm:t>
        <a:bodyPr/>
        <a:lstStyle/>
        <a:p>
          <a:endParaRPr lang="en-US"/>
        </a:p>
      </dgm:t>
    </dgm:pt>
    <dgm:pt modelId="{011EBD37-4648-414E-9EBF-6A4C6B6DAA1E}" type="pres">
      <dgm:prSet presAssocID="{B9FB34F6-F115-BA4C-A756-11366D60939C}" presName="levelTx" presStyleLbl="revTx" presStyleIdx="0" presStyleCnt="0">
        <dgm:presLayoutVars>
          <dgm:chMax val="1"/>
          <dgm:bulletEnabled val="1"/>
        </dgm:presLayoutVars>
      </dgm:prSet>
      <dgm:spPr/>
      <dgm:t>
        <a:bodyPr/>
        <a:lstStyle/>
        <a:p>
          <a:endParaRPr lang="en-US"/>
        </a:p>
      </dgm:t>
    </dgm:pt>
  </dgm:ptLst>
  <dgm:cxnLst>
    <dgm:cxn modelId="{DDCF6FDD-69DF-7540-AAE1-30653DE7C45B}" type="presOf" srcId="{B9FB34F6-F115-BA4C-A756-11366D60939C}" destId="{A8C62C20-56D4-5948-84F0-B67C9C2CF512}" srcOrd="0" destOrd="0" presId="urn:microsoft.com/office/officeart/2005/8/layout/pyramid1"/>
    <dgm:cxn modelId="{5F0B9C5A-22D4-104D-A6D7-3D8E89847F26}" srcId="{AC9615C9-C6F1-014D-A3A7-7A5DB4A377FE}" destId="{F2A80D4E-DCDF-DD47-B0A0-103201ABFF8D}" srcOrd="0" destOrd="0" parTransId="{AAE9F486-967B-F741-A320-903B7BAD1BB6}" sibTransId="{F9FAAC82-4768-9541-B270-7F034CA5B77C}"/>
    <dgm:cxn modelId="{366F0EF5-A348-694C-BE69-96C4577B86E2}" type="presOf" srcId="{7AF5E0A5-A3D5-5044-9AE9-85D2AACDE2EC}" destId="{F72C514A-07FD-0547-BA87-CE0EC865697F}" srcOrd="1" destOrd="0" presId="urn:microsoft.com/office/officeart/2005/8/layout/pyramid1"/>
    <dgm:cxn modelId="{9315592A-3DBF-904F-9DA5-8A88DCCC5AFB}" srcId="{AC9615C9-C6F1-014D-A3A7-7A5DB4A377FE}" destId="{B9FB34F6-F115-BA4C-A756-11366D60939C}" srcOrd="2" destOrd="0" parTransId="{AEDBE2E2-9C0E-DD46-9BA3-5962025226F9}" sibTransId="{2058F22C-38E1-1B48-B638-4BF7908D4337}"/>
    <dgm:cxn modelId="{0919F434-B3E7-1A4A-B199-89F5385D52BD}" type="presOf" srcId="{B9FB34F6-F115-BA4C-A756-11366D60939C}" destId="{011EBD37-4648-414E-9EBF-6A4C6B6DAA1E}" srcOrd="1" destOrd="0" presId="urn:microsoft.com/office/officeart/2005/8/layout/pyramid1"/>
    <dgm:cxn modelId="{C2899F3D-F098-C447-BF33-E0D2214CD5BC}" type="presOf" srcId="{7AF5E0A5-A3D5-5044-9AE9-85D2AACDE2EC}" destId="{49FAE39A-B2CF-D944-B834-B2EF233A6F89}" srcOrd="0" destOrd="0" presId="urn:microsoft.com/office/officeart/2005/8/layout/pyramid1"/>
    <dgm:cxn modelId="{7EE41780-583B-5145-8F61-AE1955EEC43D}" type="presOf" srcId="{AC9615C9-C6F1-014D-A3A7-7A5DB4A377FE}" destId="{CC3A4FC8-1BA9-9048-BB1E-D88C367138D1}" srcOrd="0" destOrd="0" presId="urn:microsoft.com/office/officeart/2005/8/layout/pyramid1"/>
    <dgm:cxn modelId="{2AACDE53-F478-D343-A1AF-E9036374C4F4}" type="presOf" srcId="{F2A80D4E-DCDF-DD47-B0A0-103201ABFF8D}" destId="{3B50DBC0-D324-CC48-814E-1224FFB23FF8}" srcOrd="0" destOrd="0" presId="urn:microsoft.com/office/officeart/2005/8/layout/pyramid1"/>
    <dgm:cxn modelId="{34D98D55-F8AB-774C-B43B-231FBFEC5E76}" srcId="{AC9615C9-C6F1-014D-A3A7-7A5DB4A377FE}" destId="{7AF5E0A5-A3D5-5044-9AE9-85D2AACDE2EC}" srcOrd="1" destOrd="0" parTransId="{AB25051B-11ED-0545-8F30-6F13878D99BD}" sibTransId="{A0BD8C14-DE4E-A647-A64E-204A7E481B5F}"/>
    <dgm:cxn modelId="{0D40B3F7-CEF8-E649-8AD6-ABCA42437B14}" type="presOf" srcId="{F2A80D4E-DCDF-DD47-B0A0-103201ABFF8D}" destId="{3FE82FCB-BBCE-5F47-A785-76048297C6FA}" srcOrd="1" destOrd="0" presId="urn:microsoft.com/office/officeart/2005/8/layout/pyramid1"/>
    <dgm:cxn modelId="{5F51B85F-EC91-9146-9563-EB1797972F53}" type="presParOf" srcId="{CC3A4FC8-1BA9-9048-BB1E-D88C367138D1}" destId="{C127AABA-8910-AC41-9833-0CFA9A9DF82B}" srcOrd="0" destOrd="0" presId="urn:microsoft.com/office/officeart/2005/8/layout/pyramid1"/>
    <dgm:cxn modelId="{4DB9F5D4-AE4A-3E4C-AA35-A19407B82644}" type="presParOf" srcId="{C127AABA-8910-AC41-9833-0CFA9A9DF82B}" destId="{3B50DBC0-D324-CC48-814E-1224FFB23FF8}" srcOrd="0" destOrd="0" presId="urn:microsoft.com/office/officeart/2005/8/layout/pyramid1"/>
    <dgm:cxn modelId="{B82BC29B-1B11-8E46-8758-1ECC53967B57}" type="presParOf" srcId="{C127AABA-8910-AC41-9833-0CFA9A9DF82B}" destId="{3FE82FCB-BBCE-5F47-A785-76048297C6FA}" srcOrd="1" destOrd="0" presId="urn:microsoft.com/office/officeart/2005/8/layout/pyramid1"/>
    <dgm:cxn modelId="{0D3220A5-0B74-8446-8EDA-C62293A770CC}" type="presParOf" srcId="{CC3A4FC8-1BA9-9048-BB1E-D88C367138D1}" destId="{4930E1E6-F99E-4A40-AC26-A9A216241580}" srcOrd="1" destOrd="0" presId="urn:microsoft.com/office/officeart/2005/8/layout/pyramid1"/>
    <dgm:cxn modelId="{87F41C38-BE15-5F4D-9DB6-595324BFC95C}" type="presParOf" srcId="{4930E1E6-F99E-4A40-AC26-A9A216241580}" destId="{49FAE39A-B2CF-D944-B834-B2EF233A6F89}" srcOrd="0" destOrd="0" presId="urn:microsoft.com/office/officeart/2005/8/layout/pyramid1"/>
    <dgm:cxn modelId="{28E2F88F-FFC1-D940-A7B1-8B43FDD43AA5}" type="presParOf" srcId="{4930E1E6-F99E-4A40-AC26-A9A216241580}" destId="{F72C514A-07FD-0547-BA87-CE0EC865697F}" srcOrd="1" destOrd="0" presId="urn:microsoft.com/office/officeart/2005/8/layout/pyramid1"/>
    <dgm:cxn modelId="{6B9423BE-ED85-074C-A12A-CE74EDD2114E}" type="presParOf" srcId="{CC3A4FC8-1BA9-9048-BB1E-D88C367138D1}" destId="{8E501972-DD45-2241-8C2D-ABBD79CD69F3}" srcOrd="2" destOrd="0" presId="urn:microsoft.com/office/officeart/2005/8/layout/pyramid1"/>
    <dgm:cxn modelId="{601E47F7-41FA-104F-8572-6DE8E595BB5D}" type="presParOf" srcId="{8E501972-DD45-2241-8C2D-ABBD79CD69F3}" destId="{A8C62C20-56D4-5948-84F0-B67C9C2CF512}" srcOrd="0" destOrd="0" presId="urn:microsoft.com/office/officeart/2005/8/layout/pyramid1"/>
    <dgm:cxn modelId="{D6DE0BD9-52E0-7D44-A12A-FC9C0D34FE25}" type="presParOf" srcId="{8E501972-DD45-2241-8C2D-ABBD79CD69F3}" destId="{011EBD37-4648-414E-9EBF-6A4C6B6DAA1E}" srcOrd="1" destOrd="0" presId="urn:microsoft.com/office/officeart/2005/8/layout/pyramid1"/>
  </dgm:cxnLst>
  <dgm:bg/>
  <dgm:whole/>
  <dgm:extLst>
    <a:ext uri="http://schemas.microsoft.com/office/drawing/2008/diagram">
      <dsp:dataModelExt xmlns:dsp="http://schemas.microsoft.com/office/drawing/2008/diagram" relId="rId13"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50DBC0-D324-CC48-814E-1224FFB23FF8}">
      <dsp:nvSpPr>
        <dsp:cNvPr id="0" name=""/>
        <dsp:cNvSpPr/>
      </dsp:nvSpPr>
      <dsp:spPr>
        <a:xfrm>
          <a:off x="2166105" y="0"/>
          <a:ext cx="2643961" cy="2010815"/>
        </a:xfrm>
        <a:prstGeom prst="trapezoid">
          <a:avLst>
            <a:gd name="adj" fmla="val 65744"/>
          </a:avLst>
        </a:prstGeom>
        <a:solidFill>
          <a:schemeClr val="accent3"/>
        </a:solidFill>
        <a:ln w="12700" cap="flat" cmpd="sng" algn="ctr">
          <a:solidFill>
            <a:schemeClr val="lt1">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b" anchorCtr="0">
          <a:noAutofit/>
        </a:bodyPr>
        <a:lstStyle/>
        <a:p>
          <a:pPr lvl="0" algn="ctr" defTabSz="1244600">
            <a:lnSpc>
              <a:spcPct val="90000"/>
            </a:lnSpc>
            <a:spcBef>
              <a:spcPct val="0"/>
            </a:spcBef>
            <a:spcAft>
              <a:spcPct val="35000"/>
            </a:spcAft>
          </a:pPr>
          <a:r>
            <a:rPr lang="en-US" sz="2800" kern="1200" dirty="0" smtClean="0">
              <a:solidFill>
                <a:schemeClr val="bg1"/>
              </a:solidFill>
            </a:rPr>
            <a:t>Series 1</a:t>
          </a:r>
          <a:br>
            <a:rPr lang="en-US" sz="2800" kern="1200" dirty="0" smtClean="0">
              <a:solidFill>
                <a:schemeClr val="bg1"/>
              </a:solidFill>
            </a:rPr>
          </a:br>
          <a:endParaRPr lang="en-US" sz="1400" kern="1200" dirty="0">
            <a:solidFill>
              <a:schemeClr val="bg1"/>
            </a:solidFill>
          </a:endParaRPr>
        </a:p>
      </dsp:txBody>
      <dsp:txXfrm>
        <a:off x="2166105" y="0"/>
        <a:ext cx="2643961" cy="2010815"/>
      </dsp:txXfrm>
    </dsp:sp>
    <dsp:sp modelId="{49FAE39A-B2CF-D944-B834-B2EF233A6F89}">
      <dsp:nvSpPr>
        <dsp:cNvPr id="0" name=""/>
        <dsp:cNvSpPr/>
      </dsp:nvSpPr>
      <dsp:spPr>
        <a:xfrm>
          <a:off x="1321980" y="2010815"/>
          <a:ext cx="4332210" cy="1283966"/>
        </a:xfrm>
        <a:prstGeom prst="trapezoid">
          <a:avLst>
            <a:gd name="adj" fmla="val 65744"/>
          </a:avLst>
        </a:prstGeom>
        <a:solidFill>
          <a:schemeClr val="accent2"/>
        </a:solidFill>
        <a:ln w="635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b" anchorCtr="0">
          <a:noAutofit/>
        </a:bodyPr>
        <a:lstStyle/>
        <a:p>
          <a:pPr lvl="0" algn="ctr" defTabSz="1244600">
            <a:lnSpc>
              <a:spcPct val="100000"/>
            </a:lnSpc>
            <a:spcBef>
              <a:spcPct val="0"/>
            </a:spcBef>
            <a:spcAft>
              <a:spcPct val="35000"/>
            </a:spcAft>
          </a:pPr>
          <a:r>
            <a:rPr lang="en-US" sz="2800" kern="1200" dirty="0" smtClean="0">
              <a:solidFill>
                <a:schemeClr val="bg1"/>
              </a:solidFill>
            </a:rPr>
            <a:t>Series 2</a:t>
          </a:r>
        </a:p>
        <a:p>
          <a:pPr lvl="0" algn="ctr" defTabSz="1244600">
            <a:lnSpc>
              <a:spcPct val="100000"/>
            </a:lnSpc>
            <a:spcBef>
              <a:spcPct val="0"/>
            </a:spcBef>
            <a:spcAft>
              <a:spcPct val="35000"/>
            </a:spcAft>
          </a:pPr>
          <a:endParaRPr lang="en-US" sz="1400" kern="1200" dirty="0">
            <a:solidFill>
              <a:schemeClr val="bg1"/>
            </a:solidFill>
          </a:endParaRPr>
        </a:p>
      </dsp:txBody>
      <dsp:txXfrm>
        <a:off x="2080117" y="2010815"/>
        <a:ext cx="2815936" cy="1283966"/>
      </dsp:txXfrm>
    </dsp:sp>
    <dsp:sp modelId="{A8C62C20-56D4-5948-84F0-B67C9C2CF512}">
      <dsp:nvSpPr>
        <dsp:cNvPr id="0" name=""/>
        <dsp:cNvSpPr/>
      </dsp:nvSpPr>
      <dsp:spPr>
        <a:xfrm>
          <a:off x="0" y="3294782"/>
          <a:ext cx="6976172" cy="2010815"/>
        </a:xfrm>
        <a:prstGeom prst="trapezoid">
          <a:avLst>
            <a:gd name="adj" fmla="val 65744"/>
          </a:avLst>
        </a:prstGeom>
        <a:solidFill>
          <a:schemeClr val="accent1">
            <a:hueOff val="0"/>
            <a:satOff val="0"/>
            <a:lumOff val="0"/>
            <a:alphaOff val="0"/>
          </a:schemeClr>
        </a:solidFill>
        <a:ln w="635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b" anchorCtr="0">
          <a:noAutofit/>
        </a:bodyPr>
        <a:lstStyle/>
        <a:p>
          <a:pPr lvl="0" algn="ctr" defTabSz="1244600">
            <a:lnSpc>
              <a:spcPct val="90000"/>
            </a:lnSpc>
            <a:spcBef>
              <a:spcPct val="0"/>
            </a:spcBef>
            <a:spcAft>
              <a:spcPct val="35000"/>
            </a:spcAft>
          </a:pPr>
          <a:r>
            <a:rPr lang="en-US" sz="2800" kern="1200" dirty="0" smtClean="0">
              <a:solidFill>
                <a:schemeClr val="bg1"/>
              </a:solidFill>
            </a:rPr>
            <a:t>Series 3</a:t>
          </a:r>
        </a:p>
        <a:p>
          <a:pPr lvl="0" algn="ctr" defTabSz="1244600">
            <a:lnSpc>
              <a:spcPct val="90000"/>
            </a:lnSpc>
            <a:spcBef>
              <a:spcPct val="0"/>
            </a:spcBef>
            <a:spcAft>
              <a:spcPct val="35000"/>
            </a:spcAft>
          </a:pPr>
          <a:endParaRPr lang="en-US" sz="1400" kern="1200" dirty="0">
            <a:solidFill>
              <a:schemeClr val="bg1"/>
            </a:solidFill>
          </a:endParaRPr>
        </a:p>
      </dsp:txBody>
      <dsp:txXfrm>
        <a:off x="1220830" y="3294782"/>
        <a:ext cx="4534511" cy="20108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50DBC0-D324-CC48-814E-1224FFB23FF8}">
      <dsp:nvSpPr>
        <dsp:cNvPr id="0" name=""/>
        <dsp:cNvSpPr/>
      </dsp:nvSpPr>
      <dsp:spPr>
        <a:xfrm>
          <a:off x="2166105" y="0"/>
          <a:ext cx="2643961" cy="2010815"/>
        </a:xfrm>
        <a:prstGeom prst="trapezoid">
          <a:avLst>
            <a:gd name="adj" fmla="val 65744"/>
          </a:avLst>
        </a:prstGeom>
        <a:solidFill>
          <a:schemeClr val="accent3"/>
        </a:solidFill>
        <a:ln w="12700" cap="flat" cmpd="sng" algn="ctr">
          <a:solidFill>
            <a:schemeClr val="lt1">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b" anchorCtr="0">
          <a:noAutofit/>
        </a:bodyPr>
        <a:lstStyle/>
        <a:p>
          <a:pPr lvl="0" algn="ctr" defTabSz="1244600">
            <a:lnSpc>
              <a:spcPct val="90000"/>
            </a:lnSpc>
            <a:spcBef>
              <a:spcPct val="0"/>
            </a:spcBef>
            <a:spcAft>
              <a:spcPct val="35000"/>
            </a:spcAft>
          </a:pPr>
          <a:r>
            <a:rPr lang="en-US" sz="2800" kern="1200" dirty="0" smtClean="0">
              <a:solidFill>
                <a:schemeClr val="bg1"/>
              </a:solidFill>
            </a:rPr>
            <a:t>Series 1</a:t>
          </a:r>
          <a:br>
            <a:rPr lang="en-US" sz="2800" kern="1200" dirty="0" smtClean="0">
              <a:solidFill>
                <a:schemeClr val="bg1"/>
              </a:solidFill>
            </a:rPr>
          </a:br>
          <a:endParaRPr lang="en-US" sz="1400" kern="1200" dirty="0">
            <a:solidFill>
              <a:schemeClr val="bg1"/>
            </a:solidFill>
          </a:endParaRPr>
        </a:p>
      </dsp:txBody>
      <dsp:txXfrm>
        <a:off x="2166105" y="0"/>
        <a:ext cx="2643961" cy="2010815"/>
      </dsp:txXfrm>
    </dsp:sp>
    <dsp:sp modelId="{49FAE39A-B2CF-D944-B834-B2EF233A6F89}">
      <dsp:nvSpPr>
        <dsp:cNvPr id="0" name=""/>
        <dsp:cNvSpPr/>
      </dsp:nvSpPr>
      <dsp:spPr>
        <a:xfrm>
          <a:off x="1321980" y="2010815"/>
          <a:ext cx="4332210" cy="1283966"/>
        </a:xfrm>
        <a:prstGeom prst="trapezoid">
          <a:avLst>
            <a:gd name="adj" fmla="val 65744"/>
          </a:avLst>
        </a:prstGeom>
        <a:solidFill>
          <a:schemeClr val="accent2"/>
        </a:solidFill>
        <a:ln w="635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b" anchorCtr="0">
          <a:noAutofit/>
        </a:bodyPr>
        <a:lstStyle/>
        <a:p>
          <a:pPr lvl="0" algn="ctr" defTabSz="1244600">
            <a:lnSpc>
              <a:spcPct val="100000"/>
            </a:lnSpc>
            <a:spcBef>
              <a:spcPct val="0"/>
            </a:spcBef>
            <a:spcAft>
              <a:spcPct val="35000"/>
            </a:spcAft>
          </a:pPr>
          <a:r>
            <a:rPr lang="en-US" sz="2800" kern="1200" dirty="0" smtClean="0">
              <a:solidFill>
                <a:schemeClr val="bg1"/>
              </a:solidFill>
            </a:rPr>
            <a:t>Series 2</a:t>
          </a:r>
        </a:p>
        <a:p>
          <a:pPr lvl="0" algn="ctr" defTabSz="1244600">
            <a:lnSpc>
              <a:spcPct val="100000"/>
            </a:lnSpc>
            <a:spcBef>
              <a:spcPct val="0"/>
            </a:spcBef>
            <a:spcAft>
              <a:spcPct val="35000"/>
            </a:spcAft>
          </a:pPr>
          <a:endParaRPr lang="en-US" sz="1400" kern="1200" dirty="0">
            <a:solidFill>
              <a:schemeClr val="bg1"/>
            </a:solidFill>
          </a:endParaRPr>
        </a:p>
      </dsp:txBody>
      <dsp:txXfrm>
        <a:off x="2080117" y="2010815"/>
        <a:ext cx="2815936" cy="1283966"/>
      </dsp:txXfrm>
    </dsp:sp>
    <dsp:sp modelId="{A8C62C20-56D4-5948-84F0-B67C9C2CF512}">
      <dsp:nvSpPr>
        <dsp:cNvPr id="0" name=""/>
        <dsp:cNvSpPr/>
      </dsp:nvSpPr>
      <dsp:spPr>
        <a:xfrm>
          <a:off x="0" y="3294782"/>
          <a:ext cx="6976172" cy="2010815"/>
        </a:xfrm>
        <a:prstGeom prst="trapezoid">
          <a:avLst>
            <a:gd name="adj" fmla="val 65744"/>
          </a:avLst>
        </a:prstGeom>
        <a:solidFill>
          <a:schemeClr val="accent1">
            <a:hueOff val="0"/>
            <a:satOff val="0"/>
            <a:lumOff val="0"/>
            <a:alphaOff val="0"/>
          </a:schemeClr>
        </a:solidFill>
        <a:ln w="635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b" anchorCtr="0">
          <a:noAutofit/>
        </a:bodyPr>
        <a:lstStyle/>
        <a:p>
          <a:pPr lvl="0" algn="ctr" defTabSz="1244600">
            <a:lnSpc>
              <a:spcPct val="90000"/>
            </a:lnSpc>
            <a:spcBef>
              <a:spcPct val="0"/>
            </a:spcBef>
            <a:spcAft>
              <a:spcPct val="35000"/>
            </a:spcAft>
          </a:pPr>
          <a:r>
            <a:rPr lang="en-US" sz="2800" kern="1200" dirty="0" smtClean="0">
              <a:solidFill>
                <a:schemeClr val="bg1"/>
              </a:solidFill>
            </a:rPr>
            <a:t>Series 3</a:t>
          </a:r>
        </a:p>
        <a:p>
          <a:pPr lvl="0" algn="ctr" defTabSz="1244600">
            <a:lnSpc>
              <a:spcPct val="90000"/>
            </a:lnSpc>
            <a:spcBef>
              <a:spcPct val="0"/>
            </a:spcBef>
            <a:spcAft>
              <a:spcPct val="35000"/>
            </a:spcAft>
          </a:pPr>
          <a:endParaRPr lang="en-US" sz="1400" kern="1200" dirty="0">
            <a:solidFill>
              <a:schemeClr val="bg1"/>
            </a:solidFill>
          </a:endParaRPr>
        </a:p>
      </dsp:txBody>
      <dsp:txXfrm>
        <a:off x="1220830" y="3294782"/>
        <a:ext cx="4534511" cy="2010815"/>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496A8FA-5B42-674C-B20D-1B27C6B6ED8B}" type="datetimeFigureOut">
              <a:rPr lang="en-US" smtClean="0"/>
              <a:t>10/26/2016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E6A0952-F090-8947-9D2B-4C66FA805076}" type="slidenum">
              <a:rPr lang="en-US" smtClean="0"/>
              <a:t>‹#›</a:t>
            </a:fld>
            <a:endParaRPr lang="en-US"/>
          </a:p>
        </p:txBody>
      </p:sp>
    </p:spTree>
    <p:extLst>
      <p:ext uri="{BB962C8B-B14F-4D97-AF65-F5344CB8AC3E}">
        <p14:creationId xmlns:p14="http://schemas.microsoft.com/office/powerpoint/2010/main" val="19100537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Freeform 8"/>
          <p:cNvSpPr/>
          <p:nvPr userDrawn="1"/>
        </p:nvSpPr>
        <p:spPr bwMode="auto">
          <a:xfrm>
            <a:off x="25129673" y="-503216"/>
            <a:ext cx="6149272" cy="8373590"/>
          </a:xfrm>
          <a:custGeom>
            <a:avLst/>
            <a:gdLst>
              <a:gd name="connsiteX0" fmla="*/ 41563 w 6400800"/>
              <a:gd name="connsiteY0" fmla="*/ 124691 h 8728363"/>
              <a:gd name="connsiteX1" fmla="*/ 41563 w 6400800"/>
              <a:gd name="connsiteY1" fmla="*/ 6691745 h 8728363"/>
              <a:gd name="connsiteX2" fmla="*/ 3158836 w 6400800"/>
              <a:gd name="connsiteY2" fmla="*/ 8728363 h 8728363"/>
              <a:gd name="connsiteX3" fmla="*/ 6400800 w 6400800"/>
              <a:gd name="connsiteY3" fmla="*/ 6650181 h 8728363"/>
              <a:gd name="connsiteX4" fmla="*/ 6359236 w 6400800"/>
              <a:gd name="connsiteY4" fmla="*/ 0 h 8728363"/>
              <a:gd name="connsiteX5" fmla="*/ 0 w 6400800"/>
              <a:gd name="connsiteY5" fmla="*/ 83127 h 8728363"/>
              <a:gd name="connsiteX6" fmla="*/ 0 w 6400800"/>
              <a:gd name="connsiteY6" fmla="*/ 83127 h 8728363"/>
              <a:gd name="connsiteX7" fmla="*/ 41563 w 6400800"/>
              <a:gd name="connsiteY7" fmla="*/ 706581 h 8728363"/>
              <a:gd name="connsiteX0" fmla="*/ 41563 w 6400800"/>
              <a:gd name="connsiteY0" fmla="*/ 41564 h 8645236"/>
              <a:gd name="connsiteX1" fmla="*/ 41563 w 6400800"/>
              <a:gd name="connsiteY1" fmla="*/ 6608618 h 8645236"/>
              <a:gd name="connsiteX2" fmla="*/ 3158836 w 6400800"/>
              <a:gd name="connsiteY2" fmla="*/ 8645236 h 8645236"/>
              <a:gd name="connsiteX3" fmla="*/ 6400800 w 6400800"/>
              <a:gd name="connsiteY3" fmla="*/ 6567054 h 8645236"/>
              <a:gd name="connsiteX4" fmla="*/ 6359236 w 6400800"/>
              <a:gd name="connsiteY4" fmla="*/ 789710 h 8645236"/>
              <a:gd name="connsiteX5" fmla="*/ 0 w 6400800"/>
              <a:gd name="connsiteY5" fmla="*/ 0 h 8645236"/>
              <a:gd name="connsiteX6" fmla="*/ 0 w 6400800"/>
              <a:gd name="connsiteY6" fmla="*/ 0 h 8645236"/>
              <a:gd name="connsiteX7" fmla="*/ 41563 w 6400800"/>
              <a:gd name="connsiteY7" fmla="*/ 623454 h 8645236"/>
              <a:gd name="connsiteX0" fmla="*/ 41563 w 6400800"/>
              <a:gd name="connsiteY0" fmla="*/ 41564 h 8645236"/>
              <a:gd name="connsiteX1" fmla="*/ 41563 w 6400800"/>
              <a:gd name="connsiteY1" fmla="*/ 6608618 h 8645236"/>
              <a:gd name="connsiteX2" fmla="*/ 3158836 w 6400800"/>
              <a:gd name="connsiteY2" fmla="*/ 8645236 h 8645236"/>
              <a:gd name="connsiteX3" fmla="*/ 6400800 w 6400800"/>
              <a:gd name="connsiteY3" fmla="*/ 6567054 h 8645236"/>
              <a:gd name="connsiteX4" fmla="*/ 6359236 w 6400800"/>
              <a:gd name="connsiteY4" fmla="*/ 789710 h 8645236"/>
              <a:gd name="connsiteX5" fmla="*/ 0 w 6400800"/>
              <a:gd name="connsiteY5" fmla="*/ 0 h 8645236"/>
              <a:gd name="connsiteX6" fmla="*/ 0 w 6400800"/>
              <a:gd name="connsiteY6" fmla="*/ 0 h 8645236"/>
              <a:gd name="connsiteX0" fmla="*/ 41563 w 6400800"/>
              <a:gd name="connsiteY0" fmla="*/ 41564 h 8645236"/>
              <a:gd name="connsiteX1" fmla="*/ 41563 w 6400800"/>
              <a:gd name="connsiteY1" fmla="*/ 6608618 h 8645236"/>
              <a:gd name="connsiteX2" fmla="*/ 3158836 w 6400800"/>
              <a:gd name="connsiteY2" fmla="*/ 8645236 h 8645236"/>
              <a:gd name="connsiteX3" fmla="*/ 6400800 w 6400800"/>
              <a:gd name="connsiteY3" fmla="*/ 6567054 h 8645236"/>
              <a:gd name="connsiteX4" fmla="*/ 6359236 w 6400800"/>
              <a:gd name="connsiteY4" fmla="*/ 789710 h 8645236"/>
              <a:gd name="connsiteX5" fmla="*/ 0 w 6400800"/>
              <a:gd name="connsiteY5" fmla="*/ 0 h 8645236"/>
              <a:gd name="connsiteX6" fmla="*/ 0 w 6400800"/>
              <a:gd name="connsiteY6" fmla="*/ 0 h 8645236"/>
              <a:gd name="connsiteX7" fmla="*/ 41563 w 6400800"/>
              <a:gd name="connsiteY7" fmla="*/ 41564 h 8645236"/>
              <a:gd name="connsiteX0" fmla="*/ 83127 w 6400800"/>
              <a:gd name="connsiteY0" fmla="*/ 872837 h 8645236"/>
              <a:gd name="connsiteX1" fmla="*/ 41563 w 6400800"/>
              <a:gd name="connsiteY1" fmla="*/ 6608618 h 8645236"/>
              <a:gd name="connsiteX2" fmla="*/ 3158836 w 6400800"/>
              <a:gd name="connsiteY2" fmla="*/ 8645236 h 8645236"/>
              <a:gd name="connsiteX3" fmla="*/ 6400800 w 6400800"/>
              <a:gd name="connsiteY3" fmla="*/ 6567054 h 8645236"/>
              <a:gd name="connsiteX4" fmla="*/ 6359236 w 6400800"/>
              <a:gd name="connsiteY4" fmla="*/ 789710 h 8645236"/>
              <a:gd name="connsiteX5" fmla="*/ 0 w 6400800"/>
              <a:gd name="connsiteY5" fmla="*/ 0 h 8645236"/>
              <a:gd name="connsiteX6" fmla="*/ 0 w 6400800"/>
              <a:gd name="connsiteY6" fmla="*/ 0 h 8645236"/>
              <a:gd name="connsiteX7" fmla="*/ 83127 w 6400800"/>
              <a:gd name="connsiteY7" fmla="*/ 872837 h 8645236"/>
              <a:gd name="connsiteX0" fmla="*/ 83127 w 6400800"/>
              <a:gd name="connsiteY0" fmla="*/ 872837 h 8645236"/>
              <a:gd name="connsiteX1" fmla="*/ 41563 w 6400800"/>
              <a:gd name="connsiteY1" fmla="*/ 6608618 h 8645236"/>
              <a:gd name="connsiteX2" fmla="*/ 3158836 w 6400800"/>
              <a:gd name="connsiteY2" fmla="*/ 8645236 h 8645236"/>
              <a:gd name="connsiteX3" fmla="*/ 6400800 w 6400800"/>
              <a:gd name="connsiteY3" fmla="*/ 6567054 h 8645236"/>
              <a:gd name="connsiteX4" fmla="*/ 6359236 w 6400800"/>
              <a:gd name="connsiteY4" fmla="*/ 789710 h 8645236"/>
              <a:gd name="connsiteX5" fmla="*/ 0 w 6400800"/>
              <a:gd name="connsiteY5" fmla="*/ 0 h 8645236"/>
              <a:gd name="connsiteX6" fmla="*/ 83127 w 6400800"/>
              <a:gd name="connsiteY6" fmla="*/ 872837 h 8645236"/>
              <a:gd name="connsiteX0" fmla="*/ 41564 w 6359237"/>
              <a:gd name="connsiteY0" fmla="*/ 83127 h 7855526"/>
              <a:gd name="connsiteX1" fmla="*/ 0 w 6359237"/>
              <a:gd name="connsiteY1" fmla="*/ 5818908 h 7855526"/>
              <a:gd name="connsiteX2" fmla="*/ 3117273 w 6359237"/>
              <a:gd name="connsiteY2" fmla="*/ 7855526 h 7855526"/>
              <a:gd name="connsiteX3" fmla="*/ 6359237 w 6359237"/>
              <a:gd name="connsiteY3" fmla="*/ 5777344 h 7855526"/>
              <a:gd name="connsiteX4" fmla="*/ 6317673 w 6359237"/>
              <a:gd name="connsiteY4" fmla="*/ 0 h 7855526"/>
              <a:gd name="connsiteX5" fmla="*/ 41564 w 6359237"/>
              <a:gd name="connsiteY5" fmla="*/ 83127 h 7855526"/>
              <a:gd name="connsiteX0" fmla="*/ 41564 w 6359237"/>
              <a:gd name="connsiteY0" fmla="*/ 41563 h 7855526"/>
              <a:gd name="connsiteX1" fmla="*/ 0 w 6359237"/>
              <a:gd name="connsiteY1" fmla="*/ 5818908 h 7855526"/>
              <a:gd name="connsiteX2" fmla="*/ 3117273 w 6359237"/>
              <a:gd name="connsiteY2" fmla="*/ 7855526 h 7855526"/>
              <a:gd name="connsiteX3" fmla="*/ 6359237 w 6359237"/>
              <a:gd name="connsiteY3" fmla="*/ 5777344 h 7855526"/>
              <a:gd name="connsiteX4" fmla="*/ 6317673 w 6359237"/>
              <a:gd name="connsiteY4" fmla="*/ 0 h 7855526"/>
              <a:gd name="connsiteX5" fmla="*/ 41564 w 6359237"/>
              <a:gd name="connsiteY5" fmla="*/ 41563 h 7855526"/>
              <a:gd name="connsiteX0" fmla="*/ 41564 w 6359237"/>
              <a:gd name="connsiteY0" fmla="*/ 0 h 7897090"/>
              <a:gd name="connsiteX1" fmla="*/ 0 w 6359237"/>
              <a:gd name="connsiteY1" fmla="*/ 5860472 h 7897090"/>
              <a:gd name="connsiteX2" fmla="*/ 3117273 w 6359237"/>
              <a:gd name="connsiteY2" fmla="*/ 7897090 h 7897090"/>
              <a:gd name="connsiteX3" fmla="*/ 6359237 w 6359237"/>
              <a:gd name="connsiteY3" fmla="*/ 5818908 h 7897090"/>
              <a:gd name="connsiteX4" fmla="*/ 6317673 w 6359237"/>
              <a:gd name="connsiteY4" fmla="*/ 41564 h 7897090"/>
              <a:gd name="connsiteX5" fmla="*/ 41564 w 6359237"/>
              <a:gd name="connsiteY5" fmla="*/ 0 h 7897090"/>
              <a:gd name="connsiteX0" fmla="*/ 41564 w 6359237"/>
              <a:gd name="connsiteY0" fmla="*/ 83127 h 7855526"/>
              <a:gd name="connsiteX1" fmla="*/ 0 w 6359237"/>
              <a:gd name="connsiteY1" fmla="*/ 5818908 h 7855526"/>
              <a:gd name="connsiteX2" fmla="*/ 3117273 w 6359237"/>
              <a:gd name="connsiteY2" fmla="*/ 7855526 h 7855526"/>
              <a:gd name="connsiteX3" fmla="*/ 6359237 w 6359237"/>
              <a:gd name="connsiteY3" fmla="*/ 5777344 h 7855526"/>
              <a:gd name="connsiteX4" fmla="*/ 6317673 w 6359237"/>
              <a:gd name="connsiteY4" fmla="*/ 0 h 7855526"/>
              <a:gd name="connsiteX5" fmla="*/ 41564 w 6359237"/>
              <a:gd name="connsiteY5" fmla="*/ 83127 h 7855526"/>
              <a:gd name="connsiteX0" fmla="*/ 41564 w 6359237"/>
              <a:gd name="connsiteY0" fmla="*/ 0 h 7855527"/>
              <a:gd name="connsiteX1" fmla="*/ 0 w 6359237"/>
              <a:gd name="connsiteY1" fmla="*/ 5818909 h 7855527"/>
              <a:gd name="connsiteX2" fmla="*/ 3117273 w 6359237"/>
              <a:gd name="connsiteY2" fmla="*/ 7855527 h 7855527"/>
              <a:gd name="connsiteX3" fmla="*/ 6359237 w 6359237"/>
              <a:gd name="connsiteY3" fmla="*/ 5777345 h 7855527"/>
              <a:gd name="connsiteX4" fmla="*/ 6317673 w 6359237"/>
              <a:gd name="connsiteY4" fmla="*/ 1 h 7855527"/>
              <a:gd name="connsiteX5" fmla="*/ 41564 w 6359237"/>
              <a:gd name="connsiteY5" fmla="*/ 0 h 7855527"/>
              <a:gd name="connsiteX0" fmla="*/ 0 w 6400800"/>
              <a:gd name="connsiteY0" fmla="*/ 41563 h 7855526"/>
              <a:gd name="connsiteX1" fmla="*/ 41563 w 6400800"/>
              <a:gd name="connsiteY1" fmla="*/ 5818908 h 7855526"/>
              <a:gd name="connsiteX2" fmla="*/ 3158836 w 6400800"/>
              <a:gd name="connsiteY2" fmla="*/ 7855526 h 7855526"/>
              <a:gd name="connsiteX3" fmla="*/ 6400800 w 6400800"/>
              <a:gd name="connsiteY3" fmla="*/ 5777344 h 7855526"/>
              <a:gd name="connsiteX4" fmla="*/ 6359236 w 6400800"/>
              <a:gd name="connsiteY4" fmla="*/ 0 h 7855526"/>
              <a:gd name="connsiteX5" fmla="*/ 0 w 6400800"/>
              <a:gd name="connsiteY5" fmla="*/ 41563 h 7855526"/>
              <a:gd name="connsiteX0" fmla="*/ 41564 w 6359237"/>
              <a:gd name="connsiteY0" fmla="*/ 83127 h 7855526"/>
              <a:gd name="connsiteX1" fmla="*/ 0 w 6359237"/>
              <a:gd name="connsiteY1" fmla="*/ 5818908 h 7855526"/>
              <a:gd name="connsiteX2" fmla="*/ 3117273 w 6359237"/>
              <a:gd name="connsiteY2" fmla="*/ 7855526 h 7855526"/>
              <a:gd name="connsiteX3" fmla="*/ 6359237 w 6359237"/>
              <a:gd name="connsiteY3" fmla="*/ 5777344 h 7855526"/>
              <a:gd name="connsiteX4" fmla="*/ 6317673 w 6359237"/>
              <a:gd name="connsiteY4" fmla="*/ 0 h 7855526"/>
              <a:gd name="connsiteX5" fmla="*/ 41564 w 6359237"/>
              <a:gd name="connsiteY5" fmla="*/ 83127 h 7855526"/>
              <a:gd name="connsiteX0" fmla="*/ 20049 w 6359237"/>
              <a:gd name="connsiteY0" fmla="*/ 7823 h 7855526"/>
              <a:gd name="connsiteX1" fmla="*/ 0 w 6359237"/>
              <a:gd name="connsiteY1" fmla="*/ 5818908 h 7855526"/>
              <a:gd name="connsiteX2" fmla="*/ 3117273 w 6359237"/>
              <a:gd name="connsiteY2" fmla="*/ 7855526 h 7855526"/>
              <a:gd name="connsiteX3" fmla="*/ 6359237 w 6359237"/>
              <a:gd name="connsiteY3" fmla="*/ 5777344 h 7855526"/>
              <a:gd name="connsiteX4" fmla="*/ 6317673 w 6359237"/>
              <a:gd name="connsiteY4" fmla="*/ 0 h 7855526"/>
              <a:gd name="connsiteX5" fmla="*/ 20049 w 6359237"/>
              <a:gd name="connsiteY5" fmla="*/ 7823 h 7855526"/>
              <a:gd name="connsiteX0" fmla="*/ 20049 w 6371461"/>
              <a:gd name="connsiteY0" fmla="*/ 0 h 7847703"/>
              <a:gd name="connsiteX1" fmla="*/ 0 w 6371461"/>
              <a:gd name="connsiteY1" fmla="*/ 5811085 h 7847703"/>
              <a:gd name="connsiteX2" fmla="*/ 3117273 w 6371461"/>
              <a:gd name="connsiteY2" fmla="*/ 7847703 h 7847703"/>
              <a:gd name="connsiteX3" fmla="*/ 6359237 w 6371461"/>
              <a:gd name="connsiteY3" fmla="*/ 5769521 h 7847703"/>
              <a:gd name="connsiteX4" fmla="*/ 6371461 w 6371461"/>
              <a:gd name="connsiteY4" fmla="*/ 2935 h 7847703"/>
              <a:gd name="connsiteX5" fmla="*/ 20049 w 6371461"/>
              <a:gd name="connsiteY5" fmla="*/ 0 h 7847703"/>
              <a:gd name="connsiteX0" fmla="*/ 20049 w 6359858"/>
              <a:gd name="connsiteY0" fmla="*/ 0 h 7847703"/>
              <a:gd name="connsiteX1" fmla="*/ 0 w 6359858"/>
              <a:gd name="connsiteY1" fmla="*/ 5811085 h 7847703"/>
              <a:gd name="connsiteX2" fmla="*/ 3117273 w 6359858"/>
              <a:gd name="connsiteY2" fmla="*/ 7847703 h 7847703"/>
              <a:gd name="connsiteX3" fmla="*/ 6359237 w 6359858"/>
              <a:gd name="connsiteY3" fmla="*/ 5769521 h 7847703"/>
              <a:gd name="connsiteX4" fmla="*/ 6349946 w 6359858"/>
              <a:gd name="connsiteY4" fmla="*/ 13693 h 7847703"/>
              <a:gd name="connsiteX5" fmla="*/ 20049 w 6359858"/>
              <a:gd name="connsiteY5" fmla="*/ 0 h 7847703"/>
              <a:gd name="connsiteX0" fmla="*/ 20049 w 6359858"/>
              <a:gd name="connsiteY0" fmla="*/ 0 h 7847703"/>
              <a:gd name="connsiteX1" fmla="*/ 0 w 6359858"/>
              <a:gd name="connsiteY1" fmla="*/ 5811085 h 7847703"/>
              <a:gd name="connsiteX2" fmla="*/ 3117273 w 6359858"/>
              <a:gd name="connsiteY2" fmla="*/ 7847703 h 7847703"/>
              <a:gd name="connsiteX3" fmla="*/ 6359237 w 6359858"/>
              <a:gd name="connsiteY3" fmla="*/ 5823309 h 7847703"/>
              <a:gd name="connsiteX4" fmla="*/ 6349946 w 6359858"/>
              <a:gd name="connsiteY4" fmla="*/ 13693 h 7847703"/>
              <a:gd name="connsiteX5" fmla="*/ 20049 w 6359858"/>
              <a:gd name="connsiteY5" fmla="*/ 0 h 7847703"/>
              <a:gd name="connsiteX0" fmla="*/ 20049 w 6359858"/>
              <a:gd name="connsiteY0" fmla="*/ 0 h 7869218"/>
              <a:gd name="connsiteX1" fmla="*/ 0 w 6359858"/>
              <a:gd name="connsiteY1" fmla="*/ 5811085 h 7869218"/>
              <a:gd name="connsiteX2" fmla="*/ 3138788 w 6359858"/>
              <a:gd name="connsiteY2" fmla="*/ 7869218 h 7869218"/>
              <a:gd name="connsiteX3" fmla="*/ 6359237 w 6359858"/>
              <a:gd name="connsiteY3" fmla="*/ 5823309 h 7869218"/>
              <a:gd name="connsiteX4" fmla="*/ 6349946 w 6359858"/>
              <a:gd name="connsiteY4" fmla="*/ 13693 h 7869218"/>
              <a:gd name="connsiteX5" fmla="*/ 20049 w 6359858"/>
              <a:gd name="connsiteY5" fmla="*/ 0 h 7869218"/>
              <a:gd name="connsiteX0" fmla="*/ 0 w 6361324"/>
              <a:gd name="connsiteY0" fmla="*/ 0 h 7858461"/>
              <a:gd name="connsiteX1" fmla="*/ 1466 w 6361324"/>
              <a:gd name="connsiteY1" fmla="*/ 5800328 h 7858461"/>
              <a:gd name="connsiteX2" fmla="*/ 3140254 w 6361324"/>
              <a:gd name="connsiteY2" fmla="*/ 7858461 h 7858461"/>
              <a:gd name="connsiteX3" fmla="*/ 6360703 w 6361324"/>
              <a:gd name="connsiteY3" fmla="*/ 5812552 h 7858461"/>
              <a:gd name="connsiteX4" fmla="*/ 6351412 w 6361324"/>
              <a:gd name="connsiteY4" fmla="*/ 2936 h 7858461"/>
              <a:gd name="connsiteX5" fmla="*/ 0 w 6361324"/>
              <a:gd name="connsiteY5" fmla="*/ 0 h 7858461"/>
              <a:gd name="connsiteX0" fmla="*/ 0 w 6372928"/>
              <a:gd name="connsiteY0" fmla="*/ 0 h 7858461"/>
              <a:gd name="connsiteX1" fmla="*/ 1466 w 6372928"/>
              <a:gd name="connsiteY1" fmla="*/ 5800328 h 7858461"/>
              <a:gd name="connsiteX2" fmla="*/ 3140254 w 6372928"/>
              <a:gd name="connsiteY2" fmla="*/ 7858461 h 7858461"/>
              <a:gd name="connsiteX3" fmla="*/ 6360703 w 6372928"/>
              <a:gd name="connsiteY3" fmla="*/ 5812552 h 7858461"/>
              <a:gd name="connsiteX4" fmla="*/ 6372928 w 6372928"/>
              <a:gd name="connsiteY4" fmla="*/ 13694 h 7858461"/>
              <a:gd name="connsiteX5" fmla="*/ 0 w 6372928"/>
              <a:gd name="connsiteY5" fmla="*/ 0 h 7858461"/>
              <a:gd name="connsiteX0" fmla="*/ 0 w 6372928"/>
              <a:gd name="connsiteY0" fmla="*/ 299879 h 8158340"/>
              <a:gd name="connsiteX1" fmla="*/ 1466 w 6372928"/>
              <a:gd name="connsiteY1" fmla="*/ 6100207 h 8158340"/>
              <a:gd name="connsiteX2" fmla="*/ 3140254 w 6372928"/>
              <a:gd name="connsiteY2" fmla="*/ 8158340 h 8158340"/>
              <a:gd name="connsiteX3" fmla="*/ 6360703 w 6372928"/>
              <a:gd name="connsiteY3" fmla="*/ 6112431 h 8158340"/>
              <a:gd name="connsiteX4" fmla="*/ 6372928 w 6372928"/>
              <a:gd name="connsiteY4" fmla="*/ 50 h 8158340"/>
              <a:gd name="connsiteX5" fmla="*/ 0 w 6372928"/>
              <a:gd name="connsiteY5" fmla="*/ 299879 h 8158340"/>
              <a:gd name="connsiteX0" fmla="*/ 54192 w 6371466"/>
              <a:gd name="connsiteY0" fmla="*/ 12434 h 8158290"/>
              <a:gd name="connsiteX1" fmla="*/ 4 w 6371466"/>
              <a:gd name="connsiteY1" fmla="*/ 6100157 h 8158290"/>
              <a:gd name="connsiteX2" fmla="*/ 3138792 w 6371466"/>
              <a:gd name="connsiteY2" fmla="*/ 8158290 h 8158290"/>
              <a:gd name="connsiteX3" fmla="*/ 6359241 w 6371466"/>
              <a:gd name="connsiteY3" fmla="*/ 6112381 h 8158290"/>
              <a:gd name="connsiteX4" fmla="*/ 6371466 w 6371466"/>
              <a:gd name="connsiteY4" fmla="*/ 0 h 8158290"/>
              <a:gd name="connsiteX5" fmla="*/ 54192 w 6371466"/>
              <a:gd name="connsiteY5" fmla="*/ 12434 h 8158290"/>
              <a:gd name="connsiteX0" fmla="*/ 0 w 6372928"/>
              <a:gd name="connsiteY0" fmla="*/ 38561 h 8158290"/>
              <a:gd name="connsiteX1" fmla="*/ 1466 w 6372928"/>
              <a:gd name="connsiteY1" fmla="*/ 6100157 h 8158290"/>
              <a:gd name="connsiteX2" fmla="*/ 3140254 w 6372928"/>
              <a:gd name="connsiteY2" fmla="*/ 8158290 h 8158290"/>
              <a:gd name="connsiteX3" fmla="*/ 6360703 w 6372928"/>
              <a:gd name="connsiteY3" fmla="*/ 6112381 h 8158290"/>
              <a:gd name="connsiteX4" fmla="*/ 6372928 w 6372928"/>
              <a:gd name="connsiteY4" fmla="*/ 0 h 8158290"/>
              <a:gd name="connsiteX5" fmla="*/ 0 w 6372928"/>
              <a:gd name="connsiteY5" fmla="*/ 38561 h 8158290"/>
              <a:gd name="connsiteX0" fmla="*/ 0 w 6361194"/>
              <a:gd name="connsiteY0" fmla="*/ 30172 h 8149901"/>
              <a:gd name="connsiteX1" fmla="*/ 1466 w 6361194"/>
              <a:gd name="connsiteY1" fmla="*/ 6091768 h 8149901"/>
              <a:gd name="connsiteX2" fmla="*/ 3140254 w 6361194"/>
              <a:gd name="connsiteY2" fmla="*/ 8149901 h 8149901"/>
              <a:gd name="connsiteX3" fmla="*/ 6360703 w 6361194"/>
              <a:gd name="connsiteY3" fmla="*/ 6103992 h 8149901"/>
              <a:gd name="connsiteX4" fmla="*/ 6346122 w 6361194"/>
              <a:gd name="connsiteY4" fmla="*/ 0 h 8149901"/>
              <a:gd name="connsiteX5" fmla="*/ 0 w 6361194"/>
              <a:gd name="connsiteY5" fmla="*/ 30172 h 8149901"/>
              <a:gd name="connsiteX0" fmla="*/ 0 w 6363993"/>
              <a:gd name="connsiteY0" fmla="*/ 21783 h 8141512"/>
              <a:gd name="connsiteX1" fmla="*/ 1466 w 6363993"/>
              <a:gd name="connsiteY1" fmla="*/ 6083379 h 8141512"/>
              <a:gd name="connsiteX2" fmla="*/ 3140254 w 6363993"/>
              <a:gd name="connsiteY2" fmla="*/ 8141512 h 8141512"/>
              <a:gd name="connsiteX3" fmla="*/ 6360703 w 6363993"/>
              <a:gd name="connsiteY3" fmla="*/ 6095603 h 8141512"/>
              <a:gd name="connsiteX4" fmla="*/ 6363993 w 6363993"/>
              <a:gd name="connsiteY4" fmla="*/ 0 h 8141512"/>
              <a:gd name="connsiteX5" fmla="*/ 0 w 6363993"/>
              <a:gd name="connsiteY5" fmla="*/ 21783 h 8141512"/>
              <a:gd name="connsiteX0" fmla="*/ 0 w 6363993"/>
              <a:gd name="connsiteY0" fmla="*/ 5004 h 8141512"/>
              <a:gd name="connsiteX1" fmla="*/ 1466 w 6363993"/>
              <a:gd name="connsiteY1" fmla="*/ 6083379 h 8141512"/>
              <a:gd name="connsiteX2" fmla="*/ 3140254 w 6363993"/>
              <a:gd name="connsiteY2" fmla="*/ 8141512 h 8141512"/>
              <a:gd name="connsiteX3" fmla="*/ 6360703 w 6363993"/>
              <a:gd name="connsiteY3" fmla="*/ 6095603 h 8141512"/>
              <a:gd name="connsiteX4" fmla="*/ 6363993 w 6363993"/>
              <a:gd name="connsiteY4" fmla="*/ 0 h 8141512"/>
              <a:gd name="connsiteX5" fmla="*/ 0 w 6363993"/>
              <a:gd name="connsiteY5" fmla="*/ 5004 h 8141512"/>
              <a:gd name="connsiteX0" fmla="*/ 7490 w 6362548"/>
              <a:gd name="connsiteY0" fmla="*/ 0 h 8153287"/>
              <a:gd name="connsiteX1" fmla="*/ 21 w 6362548"/>
              <a:gd name="connsiteY1" fmla="*/ 6095154 h 8153287"/>
              <a:gd name="connsiteX2" fmla="*/ 3138809 w 6362548"/>
              <a:gd name="connsiteY2" fmla="*/ 8153287 h 8153287"/>
              <a:gd name="connsiteX3" fmla="*/ 6359258 w 6362548"/>
              <a:gd name="connsiteY3" fmla="*/ 6107378 h 8153287"/>
              <a:gd name="connsiteX4" fmla="*/ 6362548 w 6362548"/>
              <a:gd name="connsiteY4" fmla="*/ 11775 h 8153287"/>
              <a:gd name="connsiteX5" fmla="*/ 7490 w 6362548"/>
              <a:gd name="connsiteY5" fmla="*/ 0 h 8153287"/>
              <a:gd name="connsiteX0" fmla="*/ 7490 w 6362548"/>
              <a:gd name="connsiteY0" fmla="*/ 5004 h 8141512"/>
              <a:gd name="connsiteX1" fmla="*/ 21 w 6362548"/>
              <a:gd name="connsiteY1" fmla="*/ 6083379 h 8141512"/>
              <a:gd name="connsiteX2" fmla="*/ 3138809 w 6362548"/>
              <a:gd name="connsiteY2" fmla="*/ 8141512 h 8141512"/>
              <a:gd name="connsiteX3" fmla="*/ 6359258 w 6362548"/>
              <a:gd name="connsiteY3" fmla="*/ 6095603 h 8141512"/>
              <a:gd name="connsiteX4" fmla="*/ 6362548 w 6362548"/>
              <a:gd name="connsiteY4" fmla="*/ 0 h 8141512"/>
              <a:gd name="connsiteX5" fmla="*/ 7490 w 6362548"/>
              <a:gd name="connsiteY5" fmla="*/ 5004 h 8141512"/>
              <a:gd name="connsiteX0" fmla="*/ 7490 w 6362548"/>
              <a:gd name="connsiteY0" fmla="*/ 0 h 8153287"/>
              <a:gd name="connsiteX1" fmla="*/ 21 w 6362548"/>
              <a:gd name="connsiteY1" fmla="*/ 6095154 h 8153287"/>
              <a:gd name="connsiteX2" fmla="*/ 3138809 w 6362548"/>
              <a:gd name="connsiteY2" fmla="*/ 8153287 h 8153287"/>
              <a:gd name="connsiteX3" fmla="*/ 6359258 w 6362548"/>
              <a:gd name="connsiteY3" fmla="*/ 6107378 h 8153287"/>
              <a:gd name="connsiteX4" fmla="*/ 6362548 w 6362548"/>
              <a:gd name="connsiteY4" fmla="*/ 11775 h 8153287"/>
              <a:gd name="connsiteX5" fmla="*/ 7490 w 6362548"/>
              <a:gd name="connsiteY5" fmla="*/ 0 h 8153287"/>
              <a:gd name="connsiteX0" fmla="*/ 7490 w 6377619"/>
              <a:gd name="connsiteY0" fmla="*/ 0 h 8153287"/>
              <a:gd name="connsiteX1" fmla="*/ 21 w 6377619"/>
              <a:gd name="connsiteY1" fmla="*/ 6095154 h 8153287"/>
              <a:gd name="connsiteX2" fmla="*/ 3138809 w 6377619"/>
              <a:gd name="connsiteY2" fmla="*/ 8153287 h 8153287"/>
              <a:gd name="connsiteX3" fmla="*/ 6377128 w 6377619"/>
              <a:gd name="connsiteY3" fmla="*/ 6115768 h 8153287"/>
              <a:gd name="connsiteX4" fmla="*/ 6362548 w 6377619"/>
              <a:gd name="connsiteY4" fmla="*/ 11775 h 8153287"/>
              <a:gd name="connsiteX5" fmla="*/ 7490 w 6377619"/>
              <a:gd name="connsiteY5" fmla="*/ 0 h 8153287"/>
              <a:gd name="connsiteX0" fmla="*/ 7490 w 6377128"/>
              <a:gd name="connsiteY0" fmla="*/ 0 h 8153287"/>
              <a:gd name="connsiteX1" fmla="*/ 21 w 6377128"/>
              <a:gd name="connsiteY1" fmla="*/ 6095154 h 8153287"/>
              <a:gd name="connsiteX2" fmla="*/ 3138809 w 6377128"/>
              <a:gd name="connsiteY2" fmla="*/ 8153287 h 8153287"/>
              <a:gd name="connsiteX3" fmla="*/ 6377128 w 6377128"/>
              <a:gd name="connsiteY3" fmla="*/ 6115768 h 8153287"/>
              <a:gd name="connsiteX4" fmla="*/ 6362548 w 6377128"/>
              <a:gd name="connsiteY4" fmla="*/ 11775 h 8153287"/>
              <a:gd name="connsiteX5" fmla="*/ 7490 w 6377128"/>
              <a:gd name="connsiteY5" fmla="*/ 0 h 8153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77128" h="8153287">
                <a:moveTo>
                  <a:pt x="7490" y="0"/>
                </a:moveTo>
                <a:cubicBezTo>
                  <a:pt x="7979" y="1933443"/>
                  <a:pt x="-468" y="4161711"/>
                  <a:pt x="21" y="6095154"/>
                </a:cubicBezTo>
                <a:lnTo>
                  <a:pt x="3138809" y="8153287"/>
                </a:lnTo>
                <a:lnTo>
                  <a:pt x="6377128" y="6115768"/>
                </a:lnTo>
                <a:cubicBezTo>
                  <a:pt x="6354397" y="4201962"/>
                  <a:pt x="6358473" y="1933970"/>
                  <a:pt x="6362548" y="11775"/>
                </a:cubicBezTo>
                <a:lnTo>
                  <a:pt x="7490" y="0"/>
                </a:lnTo>
                <a:close/>
              </a:path>
            </a:pathLst>
          </a:custGeom>
          <a:solidFill>
            <a:srgbClr val="005BBB"/>
          </a:solidFill>
          <a:ln w="9525" cap="flat" cmpd="sng" algn="ctr">
            <a:noFill/>
            <a:prstDash val="solid"/>
            <a:round/>
            <a:headEnd type="none" w="med" len="med"/>
            <a:tailEnd type="none" w="med" len="med"/>
          </a:ln>
          <a:effectLst>
            <a:outerShdw blurRad="215900" sx="102000" sy="102000" algn="ctr" rotWithShape="0">
              <a:prstClr val="black">
                <a:alpha val="32000"/>
              </a:prstClr>
            </a:outerShdw>
          </a:effectLst>
        </p:spPr>
        <p:txBody>
          <a:bodyPr wrap="square" lIns="457200" tIns="457200" rIns="457200" bIns="457200">
            <a:spAutoFit/>
          </a:bodyPr>
          <a:lstStyle/>
          <a:p>
            <a:pPr defTabSz="4389438" eaLnBrk="1" hangingPunct="1">
              <a:defRPr/>
            </a:pPr>
            <a:endParaRPr lang="en-US" dirty="0">
              <a:latin typeface="Arial Narrow" pitchFamily="61" charset="0"/>
            </a:endParaRPr>
          </a:p>
        </p:txBody>
      </p:sp>
      <p:pic>
        <p:nvPicPr>
          <p:cNvPr id="12"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6190045" y="1679428"/>
            <a:ext cx="4028526" cy="3099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Freeform 12"/>
          <p:cNvSpPr/>
          <p:nvPr userDrawn="1"/>
        </p:nvSpPr>
        <p:spPr bwMode="auto">
          <a:xfrm>
            <a:off x="25637166" y="-786881"/>
            <a:ext cx="5134284" cy="8031692"/>
          </a:xfrm>
          <a:custGeom>
            <a:avLst/>
            <a:gdLst>
              <a:gd name="connsiteX0" fmla="*/ 41563 w 6400800"/>
              <a:gd name="connsiteY0" fmla="*/ 124691 h 8728363"/>
              <a:gd name="connsiteX1" fmla="*/ 41563 w 6400800"/>
              <a:gd name="connsiteY1" fmla="*/ 6691745 h 8728363"/>
              <a:gd name="connsiteX2" fmla="*/ 3158836 w 6400800"/>
              <a:gd name="connsiteY2" fmla="*/ 8728363 h 8728363"/>
              <a:gd name="connsiteX3" fmla="*/ 6400800 w 6400800"/>
              <a:gd name="connsiteY3" fmla="*/ 6650181 h 8728363"/>
              <a:gd name="connsiteX4" fmla="*/ 6359236 w 6400800"/>
              <a:gd name="connsiteY4" fmla="*/ 0 h 8728363"/>
              <a:gd name="connsiteX5" fmla="*/ 0 w 6400800"/>
              <a:gd name="connsiteY5" fmla="*/ 83127 h 8728363"/>
              <a:gd name="connsiteX6" fmla="*/ 0 w 6400800"/>
              <a:gd name="connsiteY6" fmla="*/ 83127 h 8728363"/>
              <a:gd name="connsiteX7" fmla="*/ 41563 w 6400800"/>
              <a:gd name="connsiteY7" fmla="*/ 706581 h 8728363"/>
              <a:gd name="connsiteX0" fmla="*/ 41563 w 6400800"/>
              <a:gd name="connsiteY0" fmla="*/ 41564 h 8645236"/>
              <a:gd name="connsiteX1" fmla="*/ 41563 w 6400800"/>
              <a:gd name="connsiteY1" fmla="*/ 6608618 h 8645236"/>
              <a:gd name="connsiteX2" fmla="*/ 3158836 w 6400800"/>
              <a:gd name="connsiteY2" fmla="*/ 8645236 h 8645236"/>
              <a:gd name="connsiteX3" fmla="*/ 6400800 w 6400800"/>
              <a:gd name="connsiteY3" fmla="*/ 6567054 h 8645236"/>
              <a:gd name="connsiteX4" fmla="*/ 6359236 w 6400800"/>
              <a:gd name="connsiteY4" fmla="*/ 789710 h 8645236"/>
              <a:gd name="connsiteX5" fmla="*/ 0 w 6400800"/>
              <a:gd name="connsiteY5" fmla="*/ 0 h 8645236"/>
              <a:gd name="connsiteX6" fmla="*/ 0 w 6400800"/>
              <a:gd name="connsiteY6" fmla="*/ 0 h 8645236"/>
              <a:gd name="connsiteX7" fmla="*/ 41563 w 6400800"/>
              <a:gd name="connsiteY7" fmla="*/ 623454 h 8645236"/>
              <a:gd name="connsiteX0" fmla="*/ 41563 w 6400800"/>
              <a:gd name="connsiteY0" fmla="*/ 41564 h 8645236"/>
              <a:gd name="connsiteX1" fmla="*/ 41563 w 6400800"/>
              <a:gd name="connsiteY1" fmla="*/ 6608618 h 8645236"/>
              <a:gd name="connsiteX2" fmla="*/ 3158836 w 6400800"/>
              <a:gd name="connsiteY2" fmla="*/ 8645236 h 8645236"/>
              <a:gd name="connsiteX3" fmla="*/ 6400800 w 6400800"/>
              <a:gd name="connsiteY3" fmla="*/ 6567054 h 8645236"/>
              <a:gd name="connsiteX4" fmla="*/ 6359236 w 6400800"/>
              <a:gd name="connsiteY4" fmla="*/ 789710 h 8645236"/>
              <a:gd name="connsiteX5" fmla="*/ 0 w 6400800"/>
              <a:gd name="connsiteY5" fmla="*/ 0 h 8645236"/>
              <a:gd name="connsiteX6" fmla="*/ 0 w 6400800"/>
              <a:gd name="connsiteY6" fmla="*/ 0 h 8645236"/>
              <a:gd name="connsiteX0" fmla="*/ 41563 w 6400800"/>
              <a:gd name="connsiteY0" fmla="*/ 41564 h 8645236"/>
              <a:gd name="connsiteX1" fmla="*/ 41563 w 6400800"/>
              <a:gd name="connsiteY1" fmla="*/ 6608618 h 8645236"/>
              <a:gd name="connsiteX2" fmla="*/ 3158836 w 6400800"/>
              <a:gd name="connsiteY2" fmla="*/ 8645236 h 8645236"/>
              <a:gd name="connsiteX3" fmla="*/ 6400800 w 6400800"/>
              <a:gd name="connsiteY3" fmla="*/ 6567054 h 8645236"/>
              <a:gd name="connsiteX4" fmla="*/ 6359236 w 6400800"/>
              <a:gd name="connsiteY4" fmla="*/ 789710 h 8645236"/>
              <a:gd name="connsiteX5" fmla="*/ 0 w 6400800"/>
              <a:gd name="connsiteY5" fmla="*/ 0 h 8645236"/>
              <a:gd name="connsiteX6" fmla="*/ 0 w 6400800"/>
              <a:gd name="connsiteY6" fmla="*/ 0 h 8645236"/>
              <a:gd name="connsiteX7" fmla="*/ 41563 w 6400800"/>
              <a:gd name="connsiteY7" fmla="*/ 41564 h 8645236"/>
              <a:gd name="connsiteX0" fmla="*/ 83127 w 6400800"/>
              <a:gd name="connsiteY0" fmla="*/ 872837 h 8645236"/>
              <a:gd name="connsiteX1" fmla="*/ 41563 w 6400800"/>
              <a:gd name="connsiteY1" fmla="*/ 6608618 h 8645236"/>
              <a:gd name="connsiteX2" fmla="*/ 3158836 w 6400800"/>
              <a:gd name="connsiteY2" fmla="*/ 8645236 h 8645236"/>
              <a:gd name="connsiteX3" fmla="*/ 6400800 w 6400800"/>
              <a:gd name="connsiteY3" fmla="*/ 6567054 h 8645236"/>
              <a:gd name="connsiteX4" fmla="*/ 6359236 w 6400800"/>
              <a:gd name="connsiteY4" fmla="*/ 789710 h 8645236"/>
              <a:gd name="connsiteX5" fmla="*/ 0 w 6400800"/>
              <a:gd name="connsiteY5" fmla="*/ 0 h 8645236"/>
              <a:gd name="connsiteX6" fmla="*/ 0 w 6400800"/>
              <a:gd name="connsiteY6" fmla="*/ 0 h 8645236"/>
              <a:gd name="connsiteX7" fmla="*/ 83127 w 6400800"/>
              <a:gd name="connsiteY7" fmla="*/ 872837 h 8645236"/>
              <a:gd name="connsiteX0" fmla="*/ 83127 w 6400800"/>
              <a:gd name="connsiteY0" fmla="*/ 872837 h 8645236"/>
              <a:gd name="connsiteX1" fmla="*/ 41563 w 6400800"/>
              <a:gd name="connsiteY1" fmla="*/ 6608618 h 8645236"/>
              <a:gd name="connsiteX2" fmla="*/ 3158836 w 6400800"/>
              <a:gd name="connsiteY2" fmla="*/ 8645236 h 8645236"/>
              <a:gd name="connsiteX3" fmla="*/ 6400800 w 6400800"/>
              <a:gd name="connsiteY3" fmla="*/ 6567054 h 8645236"/>
              <a:gd name="connsiteX4" fmla="*/ 6359236 w 6400800"/>
              <a:gd name="connsiteY4" fmla="*/ 789710 h 8645236"/>
              <a:gd name="connsiteX5" fmla="*/ 0 w 6400800"/>
              <a:gd name="connsiteY5" fmla="*/ 0 h 8645236"/>
              <a:gd name="connsiteX6" fmla="*/ 83127 w 6400800"/>
              <a:gd name="connsiteY6" fmla="*/ 872837 h 8645236"/>
              <a:gd name="connsiteX0" fmla="*/ 41564 w 6359237"/>
              <a:gd name="connsiteY0" fmla="*/ 83127 h 7855526"/>
              <a:gd name="connsiteX1" fmla="*/ 0 w 6359237"/>
              <a:gd name="connsiteY1" fmla="*/ 5818908 h 7855526"/>
              <a:gd name="connsiteX2" fmla="*/ 3117273 w 6359237"/>
              <a:gd name="connsiteY2" fmla="*/ 7855526 h 7855526"/>
              <a:gd name="connsiteX3" fmla="*/ 6359237 w 6359237"/>
              <a:gd name="connsiteY3" fmla="*/ 5777344 h 7855526"/>
              <a:gd name="connsiteX4" fmla="*/ 6317673 w 6359237"/>
              <a:gd name="connsiteY4" fmla="*/ 0 h 7855526"/>
              <a:gd name="connsiteX5" fmla="*/ 41564 w 6359237"/>
              <a:gd name="connsiteY5" fmla="*/ 83127 h 7855526"/>
              <a:gd name="connsiteX0" fmla="*/ 41564 w 6359237"/>
              <a:gd name="connsiteY0" fmla="*/ 41563 h 7855526"/>
              <a:gd name="connsiteX1" fmla="*/ 0 w 6359237"/>
              <a:gd name="connsiteY1" fmla="*/ 5818908 h 7855526"/>
              <a:gd name="connsiteX2" fmla="*/ 3117273 w 6359237"/>
              <a:gd name="connsiteY2" fmla="*/ 7855526 h 7855526"/>
              <a:gd name="connsiteX3" fmla="*/ 6359237 w 6359237"/>
              <a:gd name="connsiteY3" fmla="*/ 5777344 h 7855526"/>
              <a:gd name="connsiteX4" fmla="*/ 6317673 w 6359237"/>
              <a:gd name="connsiteY4" fmla="*/ 0 h 7855526"/>
              <a:gd name="connsiteX5" fmla="*/ 41564 w 6359237"/>
              <a:gd name="connsiteY5" fmla="*/ 41563 h 7855526"/>
              <a:gd name="connsiteX0" fmla="*/ 41564 w 6359237"/>
              <a:gd name="connsiteY0" fmla="*/ 0 h 7897090"/>
              <a:gd name="connsiteX1" fmla="*/ 0 w 6359237"/>
              <a:gd name="connsiteY1" fmla="*/ 5860472 h 7897090"/>
              <a:gd name="connsiteX2" fmla="*/ 3117273 w 6359237"/>
              <a:gd name="connsiteY2" fmla="*/ 7897090 h 7897090"/>
              <a:gd name="connsiteX3" fmla="*/ 6359237 w 6359237"/>
              <a:gd name="connsiteY3" fmla="*/ 5818908 h 7897090"/>
              <a:gd name="connsiteX4" fmla="*/ 6317673 w 6359237"/>
              <a:gd name="connsiteY4" fmla="*/ 41564 h 7897090"/>
              <a:gd name="connsiteX5" fmla="*/ 41564 w 6359237"/>
              <a:gd name="connsiteY5" fmla="*/ 0 h 7897090"/>
              <a:gd name="connsiteX0" fmla="*/ 41564 w 6359237"/>
              <a:gd name="connsiteY0" fmla="*/ 83127 h 7855526"/>
              <a:gd name="connsiteX1" fmla="*/ 0 w 6359237"/>
              <a:gd name="connsiteY1" fmla="*/ 5818908 h 7855526"/>
              <a:gd name="connsiteX2" fmla="*/ 3117273 w 6359237"/>
              <a:gd name="connsiteY2" fmla="*/ 7855526 h 7855526"/>
              <a:gd name="connsiteX3" fmla="*/ 6359237 w 6359237"/>
              <a:gd name="connsiteY3" fmla="*/ 5777344 h 7855526"/>
              <a:gd name="connsiteX4" fmla="*/ 6317673 w 6359237"/>
              <a:gd name="connsiteY4" fmla="*/ 0 h 7855526"/>
              <a:gd name="connsiteX5" fmla="*/ 41564 w 6359237"/>
              <a:gd name="connsiteY5" fmla="*/ 83127 h 7855526"/>
              <a:gd name="connsiteX0" fmla="*/ 41564 w 6359237"/>
              <a:gd name="connsiteY0" fmla="*/ 0 h 7855527"/>
              <a:gd name="connsiteX1" fmla="*/ 0 w 6359237"/>
              <a:gd name="connsiteY1" fmla="*/ 5818909 h 7855527"/>
              <a:gd name="connsiteX2" fmla="*/ 3117273 w 6359237"/>
              <a:gd name="connsiteY2" fmla="*/ 7855527 h 7855527"/>
              <a:gd name="connsiteX3" fmla="*/ 6359237 w 6359237"/>
              <a:gd name="connsiteY3" fmla="*/ 5777345 h 7855527"/>
              <a:gd name="connsiteX4" fmla="*/ 6317673 w 6359237"/>
              <a:gd name="connsiteY4" fmla="*/ 1 h 7855527"/>
              <a:gd name="connsiteX5" fmla="*/ 41564 w 6359237"/>
              <a:gd name="connsiteY5" fmla="*/ 0 h 7855527"/>
              <a:gd name="connsiteX0" fmla="*/ 0 w 6400800"/>
              <a:gd name="connsiteY0" fmla="*/ 41563 h 7855526"/>
              <a:gd name="connsiteX1" fmla="*/ 41563 w 6400800"/>
              <a:gd name="connsiteY1" fmla="*/ 5818908 h 7855526"/>
              <a:gd name="connsiteX2" fmla="*/ 3158836 w 6400800"/>
              <a:gd name="connsiteY2" fmla="*/ 7855526 h 7855526"/>
              <a:gd name="connsiteX3" fmla="*/ 6400800 w 6400800"/>
              <a:gd name="connsiteY3" fmla="*/ 5777344 h 7855526"/>
              <a:gd name="connsiteX4" fmla="*/ 6359236 w 6400800"/>
              <a:gd name="connsiteY4" fmla="*/ 0 h 7855526"/>
              <a:gd name="connsiteX5" fmla="*/ 0 w 6400800"/>
              <a:gd name="connsiteY5" fmla="*/ 41563 h 7855526"/>
              <a:gd name="connsiteX0" fmla="*/ 41564 w 6359237"/>
              <a:gd name="connsiteY0" fmla="*/ 83127 h 7855526"/>
              <a:gd name="connsiteX1" fmla="*/ 0 w 6359237"/>
              <a:gd name="connsiteY1" fmla="*/ 5818908 h 7855526"/>
              <a:gd name="connsiteX2" fmla="*/ 3117273 w 6359237"/>
              <a:gd name="connsiteY2" fmla="*/ 7855526 h 7855526"/>
              <a:gd name="connsiteX3" fmla="*/ 6359237 w 6359237"/>
              <a:gd name="connsiteY3" fmla="*/ 5777344 h 7855526"/>
              <a:gd name="connsiteX4" fmla="*/ 6317673 w 6359237"/>
              <a:gd name="connsiteY4" fmla="*/ 0 h 7855526"/>
              <a:gd name="connsiteX5" fmla="*/ 41564 w 6359237"/>
              <a:gd name="connsiteY5" fmla="*/ 83127 h 7855526"/>
              <a:gd name="connsiteX0" fmla="*/ 20049 w 6359237"/>
              <a:gd name="connsiteY0" fmla="*/ 7823 h 7855526"/>
              <a:gd name="connsiteX1" fmla="*/ 0 w 6359237"/>
              <a:gd name="connsiteY1" fmla="*/ 5818908 h 7855526"/>
              <a:gd name="connsiteX2" fmla="*/ 3117273 w 6359237"/>
              <a:gd name="connsiteY2" fmla="*/ 7855526 h 7855526"/>
              <a:gd name="connsiteX3" fmla="*/ 6359237 w 6359237"/>
              <a:gd name="connsiteY3" fmla="*/ 5777344 h 7855526"/>
              <a:gd name="connsiteX4" fmla="*/ 6317673 w 6359237"/>
              <a:gd name="connsiteY4" fmla="*/ 0 h 7855526"/>
              <a:gd name="connsiteX5" fmla="*/ 20049 w 6359237"/>
              <a:gd name="connsiteY5" fmla="*/ 7823 h 7855526"/>
              <a:gd name="connsiteX0" fmla="*/ 20049 w 6371461"/>
              <a:gd name="connsiteY0" fmla="*/ 0 h 7847703"/>
              <a:gd name="connsiteX1" fmla="*/ 0 w 6371461"/>
              <a:gd name="connsiteY1" fmla="*/ 5811085 h 7847703"/>
              <a:gd name="connsiteX2" fmla="*/ 3117273 w 6371461"/>
              <a:gd name="connsiteY2" fmla="*/ 7847703 h 7847703"/>
              <a:gd name="connsiteX3" fmla="*/ 6359237 w 6371461"/>
              <a:gd name="connsiteY3" fmla="*/ 5769521 h 7847703"/>
              <a:gd name="connsiteX4" fmla="*/ 6371461 w 6371461"/>
              <a:gd name="connsiteY4" fmla="*/ 2935 h 7847703"/>
              <a:gd name="connsiteX5" fmla="*/ 20049 w 6371461"/>
              <a:gd name="connsiteY5" fmla="*/ 0 h 7847703"/>
              <a:gd name="connsiteX0" fmla="*/ 20049 w 6359858"/>
              <a:gd name="connsiteY0" fmla="*/ 0 h 7847703"/>
              <a:gd name="connsiteX1" fmla="*/ 0 w 6359858"/>
              <a:gd name="connsiteY1" fmla="*/ 5811085 h 7847703"/>
              <a:gd name="connsiteX2" fmla="*/ 3117273 w 6359858"/>
              <a:gd name="connsiteY2" fmla="*/ 7847703 h 7847703"/>
              <a:gd name="connsiteX3" fmla="*/ 6359237 w 6359858"/>
              <a:gd name="connsiteY3" fmla="*/ 5769521 h 7847703"/>
              <a:gd name="connsiteX4" fmla="*/ 6349946 w 6359858"/>
              <a:gd name="connsiteY4" fmla="*/ 13693 h 7847703"/>
              <a:gd name="connsiteX5" fmla="*/ 20049 w 6359858"/>
              <a:gd name="connsiteY5" fmla="*/ 0 h 7847703"/>
              <a:gd name="connsiteX0" fmla="*/ 20049 w 6359858"/>
              <a:gd name="connsiteY0" fmla="*/ 0 h 7847703"/>
              <a:gd name="connsiteX1" fmla="*/ 0 w 6359858"/>
              <a:gd name="connsiteY1" fmla="*/ 5811085 h 7847703"/>
              <a:gd name="connsiteX2" fmla="*/ 3117273 w 6359858"/>
              <a:gd name="connsiteY2" fmla="*/ 7847703 h 7847703"/>
              <a:gd name="connsiteX3" fmla="*/ 6359237 w 6359858"/>
              <a:gd name="connsiteY3" fmla="*/ 5823309 h 7847703"/>
              <a:gd name="connsiteX4" fmla="*/ 6349946 w 6359858"/>
              <a:gd name="connsiteY4" fmla="*/ 13693 h 7847703"/>
              <a:gd name="connsiteX5" fmla="*/ 20049 w 6359858"/>
              <a:gd name="connsiteY5" fmla="*/ 0 h 7847703"/>
              <a:gd name="connsiteX0" fmla="*/ 20049 w 6359858"/>
              <a:gd name="connsiteY0" fmla="*/ 0 h 7869218"/>
              <a:gd name="connsiteX1" fmla="*/ 0 w 6359858"/>
              <a:gd name="connsiteY1" fmla="*/ 5811085 h 7869218"/>
              <a:gd name="connsiteX2" fmla="*/ 3138788 w 6359858"/>
              <a:gd name="connsiteY2" fmla="*/ 7869218 h 7869218"/>
              <a:gd name="connsiteX3" fmla="*/ 6359237 w 6359858"/>
              <a:gd name="connsiteY3" fmla="*/ 5823309 h 7869218"/>
              <a:gd name="connsiteX4" fmla="*/ 6349946 w 6359858"/>
              <a:gd name="connsiteY4" fmla="*/ 13693 h 7869218"/>
              <a:gd name="connsiteX5" fmla="*/ 20049 w 6359858"/>
              <a:gd name="connsiteY5" fmla="*/ 0 h 7869218"/>
              <a:gd name="connsiteX0" fmla="*/ 0 w 6361324"/>
              <a:gd name="connsiteY0" fmla="*/ 0 h 7858461"/>
              <a:gd name="connsiteX1" fmla="*/ 1466 w 6361324"/>
              <a:gd name="connsiteY1" fmla="*/ 5800328 h 7858461"/>
              <a:gd name="connsiteX2" fmla="*/ 3140254 w 6361324"/>
              <a:gd name="connsiteY2" fmla="*/ 7858461 h 7858461"/>
              <a:gd name="connsiteX3" fmla="*/ 6360703 w 6361324"/>
              <a:gd name="connsiteY3" fmla="*/ 5812552 h 7858461"/>
              <a:gd name="connsiteX4" fmla="*/ 6351412 w 6361324"/>
              <a:gd name="connsiteY4" fmla="*/ 2936 h 7858461"/>
              <a:gd name="connsiteX5" fmla="*/ 0 w 6361324"/>
              <a:gd name="connsiteY5" fmla="*/ 0 h 7858461"/>
              <a:gd name="connsiteX0" fmla="*/ 0 w 6372928"/>
              <a:gd name="connsiteY0" fmla="*/ 0 h 7858461"/>
              <a:gd name="connsiteX1" fmla="*/ 1466 w 6372928"/>
              <a:gd name="connsiteY1" fmla="*/ 5800328 h 7858461"/>
              <a:gd name="connsiteX2" fmla="*/ 3140254 w 6372928"/>
              <a:gd name="connsiteY2" fmla="*/ 7858461 h 7858461"/>
              <a:gd name="connsiteX3" fmla="*/ 6360703 w 6372928"/>
              <a:gd name="connsiteY3" fmla="*/ 5812552 h 7858461"/>
              <a:gd name="connsiteX4" fmla="*/ 6372928 w 6372928"/>
              <a:gd name="connsiteY4" fmla="*/ 13694 h 7858461"/>
              <a:gd name="connsiteX5" fmla="*/ 0 w 6372928"/>
              <a:gd name="connsiteY5" fmla="*/ 0 h 7858461"/>
              <a:gd name="connsiteX0" fmla="*/ 0 w 6372928"/>
              <a:gd name="connsiteY0" fmla="*/ 0 h 7858461"/>
              <a:gd name="connsiteX1" fmla="*/ 1466 w 6372928"/>
              <a:gd name="connsiteY1" fmla="*/ 6115638 h 7858461"/>
              <a:gd name="connsiteX2" fmla="*/ 3140254 w 6372928"/>
              <a:gd name="connsiteY2" fmla="*/ 7858461 h 7858461"/>
              <a:gd name="connsiteX3" fmla="*/ 6360703 w 6372928"/>
              <a:gd name="connsiteY3" fmla="*/ 5812552 h 7858461"/>
              <a:gd name="connsiteX4" fmla="*/ 6372928 w 6372928"/>
              <a:gd name="connsiteY4" fmla="*/ 13694 h 7858461"/>
              <a:gd name="connsiteX5" fmla="*/ 0 w 6372928"/>
              <a:gd name="connsiteY5" fmla="*/ 0 h 7858461"/>
              <a:gd name="connsiteX0" fmla="*/ 0 w 6432486"/>
              <a:gd name="connsiteY0" fmla="*/ 0 h 7858461"/>
              <a:gd name="connsiteX1" fmla="*/ 1466 w 6432486"/>
              <a:gd name="connsiteY1" fmla="*/ 6115638 h 7858461"/>
              <a:gd name="connsiteX2" fmla="*/ 3140254 w 6432486"/>
              <a:gd name="connsiteY2" fmla="*/ 7858461 h 7858461"/>
              <a:gd name="connsiteX3" fmla="*/ 6432309 w 6432486"/>
              <a:gd name="connsiteY3" fmla="*/ 6159393 h 7858461"/>
              <a:gd name="connsiteX4" fmla="*/ 6372928 w 6432486"/>
              <a:gd name="connsiteY4" fmla="*/ 13694 h 7858461"/>
              <a:gd name="connsiteX5" fmla="*/ 0 w 6432486"/>
              <a:gd name="connsiteY5" fmla="*/ 0 h 7858461"/>
              <a:gd name="connsiteX0" fmla="*/ 0 w 6432486"/>
              <a:gd name="connsiteY0" fmla="*/ 0 h 7858461"/>
              <a:gd name="connsiteX1" fmla="*/ 1466 w 6432486"/>
              <a:gd name="connsiteY1" fmla="*/ 6115638 h 7858461"/>
              <a:gd name="connsiteX2" fmla="*/ 3140254 w 6432486"/>
              <a:gd name="connsiteY2" fmla="*/ 7858461 h 7858461"/>
              <a:gd name="connsiteX3" fmla="*/ 6432309 w 6432486"/>
              <a:gd name="connsiteY3" fmla="*/ 6096331 h 7858461"/>
              <a:gd name="connsiteX4" fmla="*/ 6372928 w 6432486"/>
              <a:gd name="connsiteY4" fmla="*/ 13694 h 7858461"/>
              <a:gd name="connsiteX5" fmla="*/ 0 w 6432486"/>
              <a:gd name="connsiteY5" fmla="*/ 0 h 7858461"/>
              <a:gd name="connsiteX0" fmla="*/ 0 w 6372928"/>
              <a:gd name="connsiteY0" fmla="*/ 0 h 7858461"/>
              <a:gd name="connsiteX1" fmla="*/ 1466 w 6372928"/>
              <a:gd name="connsiteY1" fmla="*/ 6115638 h 7858461"/>
              <a:gd name="connsiteX2" fmla="*/ 3140254 w 6372928"/>
              <a:gd name="connsiteY2" fmla="*/ 7858461 h 7858461"/>
              <a:gd name="connsiteX3" fmla="*/ 6360702 w 6372928"/>
              <a:gd name="connsiteY3" fmla="*/ 6127862 h 7858461"/>
              <a:gd name="connsiteX4" fmla="*/ 6372928 w 6372928"/>
              <a:gd name="connsiteY4" fmla="*/ 13694 h 7858461"/>
              <a:gd name="connsiteX5" fmla="*/ 0 w 6372928"/>
              <a:gd name="connsiteY5" fmla="*/ 0 h 7858461"/>
              <a:gd name="connsiteX0" fmla="*/ 0 w 6372928"/>
              <a:gd name="connsiteY0" fmla="*/ 0 h 7858461"/>
              <a:gd name="connsiteX1" fmla="*/ 1466 w 6372928"/>
              <a:gd name="connsiteY1" fmla="*/ 6115638 h 7858461"/>
              <a:gd name="connsiteX2" fmla="*/ 3140254 w 6372928"/>
              <a:gd name="connsiteY2" fmla="*/ 7858461 h 7858461"/>
              <a:gd name="connsiteX3" fmla="*/ 6202520 w 6372928"/>
              <a:gd name="connsiteY3" fmla="*/ 6171407 h 7858461"/>
              <a:gd name="connsiteX4" fmla="*/ 6372928 w 6372928"/>
              <a:gd name="connsiteY4" fmla="*/ 13694 h 7858461"/>
              <a:gd name="connsiteX5" fmla="*/ 0 w 6372928"/>
              <a:gd name="connsiteY5" fmla="*/ 0 h 7858461"/>
              <a:gd name="connsiteX0" fmla="*/ 0 w 6372928"/>
              <a:gd name="connsiteY0" fmla="*/ 0 h 7858461"/>
              <a:gd name="connsiteX1" fmla="*/ 159650 w 6372928"/>
              <a:gd name="connsiteY1" fmla="*/ 6115639 h 7858461"/>
              <a:gd name="connsiteX2" fmla="*/ 3140254 w 6372928"/>
              <a:gd name="connsiteY2" fmla="*/ 7858461 h 7858461"/>
              <a:gd name="connsiteX3" fmla="*/ 6202520 w 6372928"/>
              <a:gd name="connsiteY3" fmla="*/ 6171407 h 7858461"/>
              <a:gd name="connsiteX4" fmla="*/ 6372928 w 6372928"/>
              <a:gd name="connsiteY4" fmla="*/ 13694 h 7858461"/>
              <a:gd name="connsiteX5" fmla="*/ 0 w 6372928"/>
              <a:gd name="connsiteY5" fmla="*/ 0 h 7858461"/>
              <a:gd name="connsiteX0" fmla="*/ 0 w 6267473"/>
              <a:gd name="connsiteY0" fmla="*/ 0 h 7858461"/>
              <a:gd name="connsiteX1" fmla="*/ 54195 w 6267473"/>
              <a:gd name="connsiteY1" fmla="*/ 6115639 h 7858461"/>
              <a:gd name="connsiteX2" fmla="*/ 3034799 w 6267473"/>
              <a:gd name="connsiteY2" fmla="*/ 7858461 h 7858461"/>
              <a:gd name="connsiteX3" fmla="*/ 6097065 w 6267473"/>
              <a:gd name="connsiteY3" fmla="*/ 6171407 h 7858461"/>
              <a:gd name="connsiteX4" fmla="*/ 6267473 w 6267473"/>
              <a:gd name="connsiteY4" fmla="*/ 13694 h 7858461"/>
              <a:gd name="connsiteX5" fmla="*/ 0 w 6267473"/>
              <a:gd name="connsiteY5" fmla="*/ 0 h 7858461"/>
              <a:gd name="connsiteX0" fmla="*/ 51264 w 6213282"/>
              <a:gd name="connsiteY0" fmla="*/ 0 h 7858461"/>
              <a:gd name="connsiteX1" fmla="*/ 4 w 6213282"/>
              <a:gd name="connsiteY1" fmla="*/ 6115639 h 7858461"/>
              <a:gd name="connsiteX2" fmla="*/ 2980608 w 6213282"/>
              <a:gd name="connsiteY2" fmla="*/ 7858461 h 7858461"/>
              <a:gd name="connsiteX3" fmla="*/ 6042874 w 6213282"/>
              <a:gd name="connsiteY3" fmla="*/ 6171407 h 7858461"/>
              <a:gd name="connsiteX4" fmla="*/ 6213282 w 6213282"/>
              <a:gd name="connsiteY4" fmla="*/ 13694 h 7858461"/>
              <a:gd name="connsiteX5" fmla="*/ 51264 w 6213282"/>
              <a:gd name="connsiteY5" fmla="*/ 0 h 7858461"/>
              <a:gd name="connsiteX0" fmla="*/ 0 w 6267473"/>
              <a:gd name="connsiteY0" fmla="*/ 29851 h 7844767"/>
              <a:gd name="connsiteX1" fmla="*/ 54195 w 6267473"/>
              <a:gd name="connsiteY1" fmla="*/ 6101945 h 7844767"/>
              <a:gd name="connsiteX2" fmla="*/ 3034799 w 6267473"/>
              <a:gd name="connsiteY2" fmla="*/ 7844767 h 7844767"/>
              <a:gd name="connsiteX3" fmla="*/ 6097065 w 6267473"/>
              <a:gd name="connsiteY3" fmla="*/ 6157713 h 7844767"/>
              <a:gd name="connsiteX4" fmla="*/ 6267473 w 6267473"/>
              <a:gd name="connsiteY4" fmla="*/ 0 h 7844767"/>
              <a:gd name="connsiteX5" fmla="*/ 0 w 6267473"/>
              <a:gd name="connsiteY5" fmla="*/ 29851 h 7844767"/>
              <a:gd name="connsiteX0" fmla="*/ 0 w 6097329"/>
              <a:gd name="connsiteY0" fmla="*/ 17658 h 7832574"/>
              <a:gd name="connsiteX1" fmla="*/ 54195 w 6097329"/>
              <a:gd name="connsiteY1" fmla="*/ 6089752 h 7832574"/>
              <a:gd name="connsiteX2" fmla="*/ 3034799 w 6097329"/>
              <a:gd name="connsiteY2" fmla="*/ 7832574 h 7832574"/>
              <a:gd name="connsiteX3" fmla="*/ 6097065 w 6097329"/>
              <a:gd name="connsiteY3" fmla="*/ 6145520 h 7832574"/>
              <a:gd name="connsiteX4" fmla="*/ 6060780 w 6097329"/>
              <a:gd name="connsiteY4" fmla="*/ 0 h 7832574"/>
              <a:gd name="connsiteX5" fmla="*/ 0 w 6097329"/>
              <a:gd name="connsiteY5" fmla="*/ 17658 h 7832574"/>
              <a:gd name="connsiteX0" fmla="*/ 0 w 6097777"/>
              <a:gd name="connsiteY0" fmla="*/ 5465 h 7820381"/>
              <a:gd name="connsiteX1" fmla="*/ 54195 w 6097777"/>
              <a:gd name="connsiteY1" fmla="*/ 6077559 h 7820381"/>
              <a:gd name="connsiteX2" fmla="*/ 3034799 w 6097777"/>
              <a:gd name="connsiteY2" fmla="*/ 7820381 h 7820381"/>
              <a:gd name="connsiteX3" fmla="*/ 6097065 w 6097777"/>
              <a:gd name="connsiteY3" fmla="*/ 6133327 h 7820381"/>
              <a:gd name="connsiteX4" fmla="*/ 6090308 w 6097777"/>
              <a:gd name="connsiteY4" fmla="*/ 0 h 7820381"/>
              <a:gd name="connsiteX5" fmla="*/ 0 w 6097777"/>
              <a:gd name="connsiteY5" fmla="*/ 5465 h 7820381"/>
              <a:gd name="connsiteX0" fmla="*/ 0 w 6053486"/>
              <a:gd name="connsiteY0" fmla="*/ 17658 h 7820381"/>
              <a:gd name="connsiteX1" fmla="*/ 9904 w 6053486"/>
              <a:gd name="connsiteY1" fmla="*/ 6077559 h 7820381"/>
              <a:gd name="connsiteX2" fmla="*/ 2990508 w 6053486"/>
              <a:gd name="connsiteY2" fmla="*/ 7820381 h 7820381"/>
              <a:gd name="connsiteX3" fmla="*/ 6052774 w 6053486"/>
              <a:gd name="connsiteY3" fmla="*/ 6133327 h 7820381"/>
              <a:gd name="connsiteX4" fmla="*/ 6046017 w 6053486"/>
              <a:gd name="connsiteY4" fmla="*/ 0 h 7820381"/>
              <a:gd name="connsiteX5" fmla="*/ 0 w 6053486"/>
              <a:gd name="connsiteY5" fmla="*/ 17658 h 782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3486" h="7820381">
                <a:moveTo>
                  <a:pt x="0" y="17658"/>
                </a:moveTo>
                <a:cubicBezTo>
                  <a:pt x="489" y="1951101"/>
                  <a:pt x="9415" y="4144116"/>
                  <a:pt x="9904" y="6077559"/>
                </a:cubicBezTo>
                <a:lnTo>
                  <a:pt x="2990508" y="7820381"/>
                </a:lnTo>
                <a:cubicBezTo>
                  <a:pt x="4063991" y="7243515"/>
                  <a:pt x="4979291" y="6710193"/>
                  <a:pt x="6052774" y="6133327"/>
                </a:cubicBezTo>
                <a:cubicBezTo>
                  <a:pt x="6056849" y="4211132"/>
                  <a:pt x="6041942" y="1922195"/>
                  <a:pt x="6046017" y="0"/>
                </a:cubicBezTo>
                <a:lnTo>
                  <a:pt x="0" y="17658"/>
                </a:lnTo>
                <a:close/>
              </a:path>
            </a:pathLst>
          </a:custGeom>
          <a:noFill/>
          <a:ln w="31750" cap="sq" cmpd="sng" algn="ctr">
            <a:solidFill>
              <a:schemeClr val="bg1"/>
            </a:solidFill>
            <a:prstDash val="dash"/>
            <a:bevel/>
            <a:headEnd type="none" w="med" len="med"/>
            <a:tailEnd type="none" w="med" len="med"/>
          </a:ln>
          <a:effectLst>
            <a:outerShdw blurRad="457200" dist="38100" dir="3900000" sx="102000" sy="102000" algn="t" rotWithShape="0">
              <a:prstClr val="black">
                <a:alpha val="38000"/>
              </a:prstClr>
            </a:outerShdw>
          </a:effectLst>
        </p:spPr>
        <p:txBody>
          <a:bodyPr wrap="square" lIns="457200" tIns="457200" rIns="457200" bIns="457200">
            <a:spAutoFit/>
          </a:bodyPr>
          <a:lstStyle/>
          <a:p>
            <a:pPr defTabSz="4389438" eaLnBrk="1" hangingPunct="1">
              <a:defRPr/>
            </a:pPr>
            <a:endParaRPr lang="en-US" dirty="0">
              <a:latin typeface="Arial Narrow" pitchFamily="61" charset="0"/>
            </a:endParaRPr>
          </a:p>
        </p:txBody>
      </p:sp>
      <p:cxnSp>
        <p:nvCxnSpPr>
          <p:cNvPr id="16" name="Straight Connector 15"/>
          <p:cNvCxnSpPr/>
          <p:nvPr userDrawn="1"/>
        </p:nvCxnSpPr>
        <p:spPr bwMode="auto">
          <a:xfrm>
            <a:off x="11064240" y="7832272"/>
            <a:ext cx="0" cy="34302700"/>
          </a:xfrm>
          <a:prstGeom prst="line">
            <a:avLst/>
          </a:prstGeom>
          <a:noFill/>
          <a:ln w="25400" cap="flat" cmpd="sng" algn="ctr">
            <a:solidFill>
              <a:schemeClr val="tx1"/>
            </a:solidFill>
            <a:prstDash val="dash"/>
            <a:round/>
            <a:headEnd type="oval" w="lg" len="lg"/>
            <a:tailEnd type="oval" w="lg" len="lg"/>
          </a:ln>
          <a:effectLst/>
        </p:spPr>
      </p:cxnSp>
      <p:cxnSp>
        <p:nvCxnSpPr>
          <p:cNvPr id="18" name="Straight Connector 17"/>
          <p:cNvCxnSpPr/>
          <p:nvPr userDrawn="1"/>
        </p:nvCxnSpPr>
        <p:spPr bwMode="auto">
          <a:xfrm>
            <a:off x="21796850" y="7837717"/>
            <a:ext cx="0" cy="34290000"/>
          </a:xfrm>
          <a:prstGeom prst="line">
            <a:avLst/>
          </a:prstGeom>
          <a:noFill/>
          <a:ln w="25400" cap="flat" cmpd="sng" algn="ctr">
            <a:solidFill>
              <a:schemeClr val="tx1"/>
            </a:solidFill>
            <a:prstDash val="dash"/>
            <a:round/>
            <a:headEnd type="oval" w="lg" len="lg"/>
            <a:tailEnd type="oval" w="lg" len="lg"/>
          </a:ln>
          <a:effectLst/>
        </p:spPr>
      </p:cxnSp>
      <p:sp>
        <p:nvSpPr>
          <p:cNvPr id="7" name="Picture Placeholder 2"/>
          <p:cNvSpPr>
            <a:spLocks noGrp="1"/>
          </p:cNvSpPr>
          <p:nvPr>
            <p:ph type="pic" sz="quarter" idx="16"/>
          </p:nvPr>
        </p:nvSpPr>
        <p:spPr>
          <a:xfrm>
            <a:off x="914400" y="25596668"/>
            <a:ext cx="9715500" cy="7452360"/>
          </a:xfrm>
          <a:prstGeom prst="rect">
            <a:avLst/>
          </a:prstGeom>
          <a:solidFill>
            <a:schemeClr val="bg2">
              <a:lumMod val="85000"/>
            </a:schemeClr>
          </a:solidFill>
        </p:spPr>
        <p:txBody>
          <a:bodyPr/>
          <a:lstStyle/>
          <a:p>
            <a:pPr marL="0" indent="0" algn="ctr">
              <a:buNone/>
            </a:pPr>
            <a:endParaRPr lang="en-US" dirty="0"/>
          </a:p>
        </p:txBody>
      </p:sp>
      <p:sp>
        <p:nvSpPr>
          <p:cNvPr id="8" name="Picture Placeholder 2"/>
          <p:cNvSpPr>
            <a:spLocks noGrp="1"/>
          </p:cNvSpPr>
          <p:nvPr>
            <p:ph type="pic" sz="quarter" idx="17"/>
          </p:nvPr>
        </p:nvSpPr>
        <p:spPr>
          <a:xfrm>
            <a:off x="914400" y="34610040"/>
            <a:ext cx="9715500" cy="7452360"/>
          </a:xfrm>
          <a:prstGeom prst="rect">
            <a:avLst/>
          </a:prstGeom>
          <a:solidFill>
            <a:schemeClr val="bg2">
              <a:lumMod val="85000"/>
            </a:schemeClr>
          </a:solidFill>
        </p:spPr>
        <p:txBody>
          <a:bodyPr/>
          <a:lstStyle/>
          <a:p>
            <a:pPr marL="0" indent="0" algn="ctr">
              <a:buNone/>
            </a:pPr>
            <a:endParaRPr lang="en-US" dirty="0"/>
          </a:p>
        </p:txBody>
      </p:sp>
      <p:sp>
        <p:nvSpPr>
          <p:cNvPr id="11" name="Content Placeholder 9"/>
          <p:cNvSpPr>
            <a:spLocks noGrp="1"/>
          </p:cNvSpPr>
          <p:nvPr>
            <p:ph sz="quarter" idx="10"/>
          </p:nvPr>
        </p:nvSpPr>
        <p:spPr>
          <a:xfrm>
            <a:off x="914400" y="7962900"/>
            <a:ext cx="9715500" cy="16399329"/>
          </a:xfrm>
          <a:prstGeom prst="rect">
            <a:avLst/>
          </a:prstGeom>
        </p:spPr>
        <p:txBody>
          <a:bodyPr/>
          <a:lstStyle>
            <a:lvl1pPr>
              <a:lnSpc>
                <a:spcPts val="4600"/>
              </a:lnSpc>
              <a:spcBef>
                <a:spcPts val="0"/>
              </a:spcBef>
              <a:defRPr sz="2800" baseline="0">
                <a:solidFill>
                  <a:schemeClr val="bg1">
                    <a:lumMod val="50000"/>
                  </a:schemeClr>
                </a:solidFill>
                <a:latin typeface="Arial" charset="0"/>
              </a:defRPr>
            </a:lvl1pPr>
            <a:lvl2pPr>
              <a:lnSpc>
                <a:spcPts val="4600"/>
              </a:lnSpc>
              <a:spcBef>
                <a:spcPts val="0"/>
              </a:spcBef>
              <a:defRPr sz="2800" baseline="0">
                <a:solidFill>
                  <a:schemeClr val="bg1">
                    <a:lumMod val="50000"/>
                  </a:schemeClr>
                </a:solidFill>
                <a:latin typeface="Arial" charset="0"/>
              </a:defRPr>
            </a:lvl2pPr>
            <a:lvl3pPr>
              <a:lnSpc>
                <a:spcPts val="4600"/>
              </a:lnSpc>
              <a:spcBef>
                <a:spcPts val="0"/>
              </a:spcBef>
              <a:defRPr sz="2800" baseline="0">
                <a:solidFill>
                  <a:schemeClr val="bg1">
                    <a:lumMod val="50000"/>
                  </a:schemeClr>
                </a:solidFill>
                <a:latin typeface="Arial" charset="0"/>
              </a:defRPr>
            </a:lvl3pPr>
            <a:lvl4pPr>
              <a:lnSpc>
                <a:spcPts val="4600"/>
              </a:lnSpc>
              <a:spcBef>
                <a:spcPts val="0"/>
              </a:spcBef>
              <a:defRPr sz="2800" baseline="0">
                <a:solidFill>
                  <a:schemeClr val="bg1">
                    <a:lumMod val="50000"/>
                  </a:schemeClr>
                </a:solidFill>
                <a:latin typeface="Arial" charset="0"/>
              </a:defRPr>
            </a:lvl4pPr>
            <a:lvl5pPr marL="2286000" indent="-457200">
              <a:lnSpc>
                <a:spcPts val="4600"/>
              </a:lnSpc>
              <a:spcBef>
                <a:spcPts val="0"/>
              </a:spcBef>
              <a:buClr>
                <a:srgbClr val="245EAC"/>
              </a:buClr>
              <a:buFont typeface="Arial" charset="0"/>
              <a:buChar char="•"/>
              <a:defRPr sz="2800" baseline="0">
                <a:solidFill>
                  <a:schemeClr val="bg1">
                    <a:lumMod val="50000"/>
                  </a:schemeClr>
                </a:solidFill>
                <a:latin typeface="Arial"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Content Placeholder 9"/>
          <p:cNvSpPr>
            <a:spLocks noGrp="1"/>
          </p:cNvSpPr>
          <p:nvPr>
            <p:ph sz="quarter" idx="18"/>
          </p:nvPr>
        </p:nvSpPr>
        <p:spPr>
          <a:xfrm>
            <a:off x="11544300" y="7962900"/>
            <a:ext cx="9818209" cy="20187557"/>
          </a:xfrm>
          <a:prstGeom prst="rect">
            <a:avLst/>
          </a:prstGeom>
        </p:spPr>
        <p:txBody>
          <a:bodyPr/>
          <a:lstStyle>
            <a:lvl1pPr>
              <a:lnSpc>
                <a:spcPts val="4600"/>
              </a:lnSpc>
              <a:spcBef>
                <a:spcPts val="0"/>
              </a:spcBef>
              <a:defRPr sz="2800" baseline="0">
                <a:solidFill>
                  <a:schemeClr val="bg1">
                    <a:lumMod val="50000"/>
                  </a:schemeClr>
                </a:solidFill>
                <a:latin typeface="Arial" charset="0"/>
              </a:defRPr>
            </a:lvl1pPr>
            <a:lvl2pPr>
              <a:lnSpc>
                <a:spcPts val="4600"/>
              </a:lnSpc>
              <a:spcBef>
                <a:spcPts val="0"/>
              </a:spcBef>
              <a:defRPr sz="2800" baseline="0">
                <a:solidFill>
                  <a:schemeClr val="bg1">
                    <a:lumMod val="50000"/>
                  </a:schemeClr>
                </a:solidFill>
                <a:latin typeface="Arial" charset="0"/>
              </a:defRPr>
            </a:lvl2pPr>
            <a:lvl3pPr>
              <a:lnSpc>
                <a:spcPts val="4600"/>
              </a:lnSpc>
              <a:spcBef>
                <a:spcPts val="0"/>
              </a:spcBef>
              <a:defRPr sz="2800" baseline="0">
                <a:solidFill>
                  <a:schemeClr val="bg1">
                    <a:lumMod val="50000"/>
                  </a:schemeClr>
                </a:solidFill>
                <a:latin typeface="Arial" charset="0"/>
              </a:defRPr>
            </a:lvl3pPr>
            <a:lvl4pPr>
              <a:lnSpc>
                <a:spcPts val="4600"/>
              </a:lnSpc>
              <a:spcBef>
                <a:spcPts val="0"/>
              </a:spcBef>
              <a:defRPr sz="2800" baseline="0">
                <a:solidFill>
                  <a:schemeClr val="bg1">
                    <a:lumMod val="50000"/>
                  </a:schemeClr>
                </a:solidFill>
                <a:latin typeface="Arial" charset="0"/>
              </a:defRPr>
            </a:lvl4pPr>
            <a:lvl5pPr marL="2286000" indent="-457200">
              <a:lnSpc>
                <a:spcPts val="4600"/>
              </a:lnSpc>
              <a:spcBef>
                <a:spcPts val="0"/>
              </a:spcBef>
              <a:buClr>
                <a:srgbClr val="245EAC"/>
              </a:buClr>
              <a:buFont typeface="Arial" charset="0"/>
              <a:buChar char="•"/>
              <a:defRPr sz="2800" baseline="0">
                <a:solidFill>
                  <a:schemeClr val="bg1">
                    <a:lumMod val="50000"/>
                  </a:schemeClr>
                </a:solidFill>
                <a:latin typeface="Arial"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9"/>
          <p:cNvSpPr>
            <a:spLocks noGrp="1"/>
          </p:cNvSpPr>
          <p:nvPr>
            <p:ph sz="quarter" idx="23"/>
          </p:nvPr>
        </p:nvSpPr>
        <p:spPr>
          <a:xfrm>
            <a:off x="11544300" y="35799537"/>
            <a:ext cx="9771541" cy="6262864"/>
          </a:xfrm>
          <a:prstGeom prst="rect">
            <a:avLst/>
          </a:prstGeom>
        </p:spPr>
        <p:txBody>
          <a:bodyPr/>
          <a:lstStyle>
            <a:lvl1pPr>
              <a:lnSpc>
                <a:spcPts val="4600"/>
              </a:lnSpc>
              <a:spcBef>
                <a:spcPts val="0"/>
              </a:spcBef>
              <a:defRPr sz="2800" baseline="0">
                <a:solidFill>
                  <a:schemeClr val="bg1">
                    <a:lumMod val="50000"/>
                  </a:schemeClr>
                </a:solidFill>
                <a:latin typeface="Arial" charset="0"/>
              </a:defRPr>
            </a:lvl1pPr>
            <a:lvl2pPr>
              <a:lnSpc>
                <a:spcPts val="4600"/>
              </a:lnSpc>
              <a:spcBef>
                <a:spcPts val="0"/>
              </a:spcBef>
              <a:defRPr sz="2800" baseline="0">
                <a:solidFill>
                  <a:schemeClr val="bg1">
                    <a:lumMod val="50000"/>
                  </a:schemeClr>
                </a:solidFill>
                <a:latin typeface="Arial" charset="0"/>
              </a:defRPr>
            </a:lvl2pPr>
            <a:lvl3pPr>
              <a:lnSpc>
                <a:spcPts val="4600"/>
              </a:lnSpc>
              <a:spcBef>
                <a:spcPts val="0"/>
              </a:spcBef>
              <a:defRPr sz="2800" baseline="0">
                <a:solidFill>
                  <a:schemeClr val="bg1">
                    <a:lumMod val="50000"/>
                  </a:schemeClr>
                </a:solidFill>
                <a:latin typeface="Arial" charset="0"/>
              </a:defRPr>
            </a:lvl3pPr>
            <a:lvl4pPr>
              <a:lnSpc>
                <a:spcPts val="4600"/>
              </a:lnSpc>
              <a:spcBef>
                <a:spcPts val="0"/>
              </a:spcBef>
              <a:defRPr sz="2800" baseline="0">
                <a:solidFill>
                  <a:schemeClr val="bg1">
                    <a:lumMod val="50000"/>
                  </a:schemeClr>
                </a:solidFill>
                <a:latin typeface="Arial" charset="0"/>
              </a:defRPr>
            </a:lvl4pPr>
            <a:lvl5pPr marL="2286000" indent="-457200">
              <a:lnSpc>
                <a:spcPts val="4600"/>
              </a:lnSpc>
              <a:spcBef>
                <a:spcPts val="0"/>
              </a:spcBef>
              <a:buClr>
                <a:srgbClr val="245EAC"/>
              </a:buClr>
              <a:buFont typeface="Arial" charset="0"/>
              <a:buChar char="•"/>
              <a:defRPr sz="2800" baseline="0">
                <a:solidFill>
                  <a:schemeClr val="bg1">
                    <a:lumMod val="50000"/>
                  </a:schemeClr>
                </a:solidFill>
                <a:latin typeface="Arial"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9"/>
          <p:cNvSpPr>
            <a:spLocks noGrp="1"/>
          </p:cNvSpPr>
          <p:nvPr>
            <p:ph sz="quarter" idx="24"/>
          </p:nvPr>
        </p:nvSpPr>
        <p:spPr>
          <a:xfrm>
            <a:off x="11544300" y="28752824"/>
            <a:ext cx="9771541" cy="6408034"/>
          </a:xfrm>
          <a:prstGeom prst="rect">
            <a:avLst/>
          </a:prstGeom>
        </p:spPr>
        <p:txBody>
          <a:bodyPr/>
          <a:lstStyle>
            <a:lvl1pPr>
              <a:lnSpc>
                <a:spcPts val="4600"/>
              </a:lnSpc>
              <a:spcBef>
                <a:spcPts val="0"/>
              </a:spcBef>
              <a:defRPr sz="2800" baseline="0">
                <a:solidFill>
                  <a:schemeClr val="bg1">
                    <a:lumMod val="50000"/>
                  </a:schemeClr>
                </a:solidFill>
                <a:latin typeface="Arial" charset="0"/>
              </a:defRPr>
            </a:lvl1pPr>
            <a:lvl2pPr>
              <a:lnSpc>
                <a:spcPts val="4600"/>
              </a:lnSpc>
              <a:spcBef>
                <a:spcPts val="0"/>
              </a:spcBef>
              <a:defRPr sz="2800" baseline="0">
                <a:solidFill>
                  <a:schemeClr val="bg1">
                    <a:lumMod val="50000"/>
                  </a:schemeClr>
                </a:solidFill>
                <a:latin typeface="Arial" charset="0"/>
              </a:defRPr>
            </a:lvl2pPr>
            <a:lvl3pPr>
              <a:lnSpc>
                <a:spcPts val="4600"/>
              </a:lnSpc>
              <a:spcBef>
                <a:spcPts val="0"/>
              </a:spcBef>
              <a:defRPr sz="2800" baseline="0">
                <a:solidFill>
                  <a:schemeClr val="bg1">
                    <a:lumMod val="50000"/>
                  </a:schemeClr>
                </a:solidFill>
                <a:latin typeface="Arial" charset="0"/>
              </a:defRPr>
            </a:lvl3pPr>
            <a:lvl4pPr>
              <a:lnSpc>
                <a:spcPts val="4600"/>
              </a:lnSpc>
              <a:spcBef>
                <a:spcPts val="0"/>
              </a:spcBef>
              <a:defRPr sz="2800" baseline="0">
                <a:solidFill>
                  <a:schemeClr val="bg1">
                    <a:lumMod val="50000"/>
                  </a:schemeClr>
                </a:solidFill>
                <a:latin typeface="Arial" charset="0"/>
              </a:defRPr>
            </a:lvl4pPr>
            <a:lvl5pPr marL="2286000" indent="-457200">
              <a:lnSpc>
                <a:spcPts val="4600"/>
              </a:lnSpc>
              <a:spcBef>
                <a:spcPts val="0"/>
              </a:spcBef>
              <a:buClr>
                <a:srgbClr val="245EAC"/>
              </a:buClr>
              <a:buFont typeface="Arial" charset="0"/>
              <a:buChar char="•"/>
              <a:defRPr sz="2800" baseline="0">
                <a:solidFill>
                  <a:schemeClr val="bg1">
                    <a:lumMod val="50000"/>
                  </a:schemeClr>
                </a:solidFill>
                <a:latin typeface="Arial"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Picture Placeholder 2"/>
          <p:cNvSpPr>
            <a:spLocks noGrp="1"/>
          </p:cNvSpPr>
          <p:nvPr>
            <p:ph type="pic" sz="quarter" idx="25"/>
          </p:nvPr>
        </p:nvSpPr>
        <p:spPr>
          <a:xfrm>
            <a:off x="22277860" y="20097750"/>
            <a:ext cx="9798050" cy="7452360"/>
          </a:xfrm>
          <a:prstGeom prst="rect">
            <a:avLst/>
          </a:prstGeom>
          <a:solidFill>
            <a:schemeClr val="bg2">
              <a:lumMod val="85000"/>
            </a:schemeClr>
          </a:solidFill>
        </p:spPr>
        <p:txBody>
          <a:bodyPr/>
          <a:lstStyle/>
          <a:p>
            <a:pPr marL="0" indent="0" algn="ctr">
              <a:buNone/>
            </a:pPr>
            <a:endParaRPr lang="en-US" dirty="0"/>
          </a:p>
        </p:txBody>
      </p:sp>
      <p:sp>
        <p:nvSpPr>
          <p:cNvPr id="20" name="Content Placeholder 9"/>
          <p:cNvSpPr>
            <a:spLocks noGrp="1"/>
          </p:cNvSpPr>
          <p:nvPr>
            <p:ph sz="quarter" idx="20"/>
          </p:nvPr>
        </p:nvSpPr>
        <p:spPr>
          <a:xfrm>
            <a:off x="22277860" y="7962900"/>
            <a:ext cx="9798050" cy="11301845"/>
          </a:xfrm>
          <a:prstGeom prst="rect">
            <a:avLst/>
          </a:prstGeom>
        </p:spPr>
        <p:txBody>
          <a:bodyPr/>
          <a:lstStyle>
            <a:lvl1pPr>
              <a:lnSpc>
                <a:spcPts val="4600"/>
              </a:lnSpc>
              <a:spcBef>
                <a:spcPts val="0"/>
              </a:spcBef>
              <a:defRPr sz="2800" baseline="0">
                <a:solidFill>
                  <a:schemeClr val="bg1">
                    <a:lumMod val="50000"/>
                  </a:schemeClr>
                </a:solidFill>
                <a:latin typeface="Arial" charset="0"/>
              </a:defRPr>
            </a:lvl1pPr>
            <a:lvl2pPr>
              <a:lnSpc>
                <a:spcPts val="4600"/>
              </a:lnSpc>
              <a:spcBef>
                <a:spcPts val="0"/>
              </a:spcBef>
              <a:defRPr sz="2800" baseline="0">
                <a:solidFill>
                  <a:schemeClr val="bg1">
                    <a:lumMod val="50000"/>
                  </a:schemeClr>
                </a:solidFill>
                <a:latin typeface="Arial" charset="0"/>
              </a:defRPr>
            </a:lvl2pPr>
            <a:lvl3pPr>
              <a:lnSpc>
                <a:spcPts val="4600"/>
              </a:lnSpc>
              <a:spcBef>
                <a:spcPts val="0"/>
              </a:spcBef>
              <a:defRPr sz="2800" baseline="0">
                <a:solidFill>
                  <a:schemeClr val="bg1">
                    <a:lumMod val="50000"/>
                  </a:schemeClr>
                </a:solidFill>
                <a:latin typeface="Arial" charset="0"/>
              </a:defRPr>
            </a:lvl3pPr>
            <a:lvl4pPr>
              <a:lnSpc>
                <a:spcPts val="4600"/>
              </a:lnSpc>
              <a:spcBef>
                <a:spcPts val="0"/>
              </a:spcBef>
              <a:defRPr sz="2800" baseline="0">
                <a:solidFill>
                  <a:schemeClr val="bg1">
                    <a:lumMod val="50000"/>
                  </a:schemeClr>
                </a:solidFill>
                <a:latin typeface="Arial" charset="0"/>
              </a:defRPr>
            </a:lvl4pPr>
            <a:lvl5pPr marL="2286000" indent="-457200">
              <a:lnSpc>
                <a:spcPts val="4600"/>
              </a:lnSpc>
              <a:spcBef>
                <a:spcPts val="0"/>
              </a:spcBef>
              <a:buClr>
                <a:srgbClr val="245EAC"/>
              </a:buClr>
              <a:buFont typeface="Arial" charset="0"/>
              <a:buChar char="•"/>
              <a:defRPr sz="2800" baseline="0">
                <a:solidFill>
                  <a:schemeClr val="bg1">
                    <a:lumMod val="50000"/>
                  </a:schemeClr>
                </a:solidFill>
                <a:latin typeface="Arial"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9"/>
          <p:cNvSpPr>
            <a:spLocks noGrp="1"/>
          </p:cNvSpPr>
          <p:nvPr>
            <p:ph sz="quarter" idx="21"/>
          </p:nvPr>
        </p:nvSpPr>
        <p:spPr>
          <a:xfrm>
            <a:off x="22277860" y="28383115"/>
            <a:ext cx="9764240" cy="13679285"/>
          </a:xfrm>
          <a:prstGeom prst="rect">
            <a:avLst/>
          </a:prstGeom>
        </p:spPr>
        <p:txBody>
          <a:bodyPr/>
          <a:lstStyle>
            <a:lvl1pPr>
              <a:lnSpc>
                <a:spcPts val="4600"/>
              </a:lnSpc>
              <a:spcBef>
                <a:spcPts val="0"/>
              </a:spcBef>
              <a:defRPr sz="2800" baseline="0">
                <a:solidFill>
                  <a:schemeClr val="bg1">
                    <a:lumMod val="50000"/>
                  </a:schemeClr>
                </a:solidFill>
                <a:latin typeface="Arial" charset="0"/>
              </a:defRPr>
            </a:lvl1pPr>
            <a:lvl2pPr>
              <a:lnSpc>
                <a:spcPts val="4600"/>
              </a:lnSpc>
              <a:spcBef>
                <a:spcPts val="0"/>
              </a:spcBef>
              <a:defRPr sz="2800" baseline="0">
                <a:solidFill>
                  <a:schemeClr val="bg1">
                    <a:lumMod val="50000"/>
                  </a:schemeClr>
                </a:solidFill>
                <a:latin typeface="Arial" charset="0"/>
              </a:defRPr>
            </a:lvl2pPr>
            <a:lvl3pPr>
              <a:lnSpc>
                <a:spcPts val="4600"/>
              </a:lnSpc>
              <a:spcBef>
                <a:spcPts val="0"/>
              </a:spcBef>
              <a:defRPr sz="2800" baseline="0">
                <a:solidFill>
                  <a:schemeClr val="bg1">
                    <a:lumMod val="50000"/>
                  </a:schemeClr>
                </a:solidFill>
                <a:latin typeface="Arial" charset="0"/>
              </a:defRPr>
            </a:lvl3pPr>
            <a:lvl4pPr>
              <a:lnSpc>
                <a:spcPts val="4600"/>
              </a:lnSpc>
              <a:spcBef>
                <a:spcPts val="0"/>
              </a:spcBef>
              <a:defRPr sz="2800" baseline="0">
                <a:solidFill>
                  <a:schemeClr val="bg1">
                    <a:lumMod val="50000"/>
                  </a:schemeClr>
                </a:solidFill>
                <a:latin typeface="Arial" charset="0"/>
              </a:defRPr>
            </a:lvl4pPr>
            <a:lvl5pPr marL="2286000" indent="-457200">
              <a:lnSpc>
                <a:spcPts val="4600"/>
              </a:lnSpc>
              <a:spcBef>
                <a:spcPts val="0"/>
              </a:spcBef>
              <a:buClr>
                <a:srgbClr val="245EAC"/>
              </a:buClr>
              <a:buFont typeface="Arial" charset="0"/>
              <a:buChar char="•"/>
              <a:defRPr sz="2800" baseline="0">
                <a:solidFill>
                  <a:schemeClr val="bg1">
                    <a:lumMod val="50000"/>
                  </a:schemeClr>
                </a:solidFill>
                <a:latin typeface="Arial"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30677784"/>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6496">
          <p15:clr>
            <a:srgbClr val="FBAE40"/>
          </p15:clr>
        </p15:guide>
        <p15:guide id="2" pos="576">
          <p15:clr>
            <a:srgbClr val="FBAE40"/>
          </p15:clr>
        </p15:guide>
        <p15:guide id="3" pos="20184">
          <p15:clr>
            <a:srgbClr val="FBAE40"/>
          </p15:clr>
        </p15:guide>
        <p15:guide id="4" orient="horz" pos="5016">
          <p15:clr>
            <a:srgbClr val="FBAE40"/>
          </p15:clr>
        </p15:guide>
        <p15:guide id="5" pos="13440">
          <p15:clr>
            <a:srgbClr val="FBAE40"/>
          </p15:clr>
        </p15:guide>
        <p15:guide id="6" pos="6696">
          <p15:clr>
            <a:srgbClr val="FBAE40"/>
          </p15:clr>
        </p15:guide>
        <p15:guide id="7" pos="7272">
          <p15:clr>
            <a:srgbClr val="FBAE40"/>
          </p15:clr>
        </p15:guide>
        <p15:guide id="8" pos="1401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Blank Background">
    <p:spTree>
      <p:nvGrpSpPr>
        <p:cNvPr id="1" name=""/>
        <p:cNvGrpSpPr/>
        <p:nvPr/>
      </p:nvGrpSpPr>
      <p:grpSpPr>
        <a:xfrm>
          <a:off x="0" y="0"/>
          <a:ext cx="0" cy="0"/>
          <a:chOff x="0" y="0"/>
          <a:chExt cx="0" cy="0"/>
        </a:xfrm>
      </p:grpSpPr>
      <p:sp>
        <p:nvSpPr>
          <p:cNvPr id="9" name="Freeform 8"/>
          <p:cNvSpPr/>
          <p:nvPr userDrawn="1"/>
        </p:nvSpPr>
        <p:spPr bwMode="auto">
          <a:xfrm>
            <a:off x="25129673" y="-503216"/>
            <a:ext cx="6149272" cy="8373590"/>
          </a:xfrm>
          <a:custGeom>
            <a:avLst/>
            <a:gdLst>
              <a:gd name="connsiteX0" fmla="*/ 41563 w 6400800"/>
              <a:gd name="connsiteY0" fmla="*/ 124691 h 8728363"/>
              <a:gd name="connsiteX1" fmla="*/ 41563 w 6400800"/>
              <a:gd name="connsiteY1" fmla="*/ 6691745 h 8728363"/>
              <a:gd name="connsiteX2" fmla="*/ 3158836 w 6400800"/>
              <a:gd name="connsiteY2" fmla="*/ 8728363 h 8728363"/>
              <a:gd name="connsiteX3" fmla="*/ 6400800 w 6400800"/>
              <a:gd name="connsiteY3" fmla="*/ 6650181 h 8728363"/>
              <a:gd name="connsiteX4" fmla="*/ 6359236 w 6400800"/>
              <a:gd name="connsiteY4" fmla="*/ 0 h 8728363"/>
              <a:gd name="connsiteX5" fmla="*/ 0 w 6400800"/>
              <a:gd name="connsiteY5" fmla="*/ 83127 h 8728363"/>
              <a:gd name="connsiteX6" fmla="*/ 0 w 6400800"/>
              <a:gd name="connsiteY6" fmla="*/ 83127 h 8728363"/>
              <a:gd name="connsiteX7" fmla="*/ 41563 w 6400800"/>
              <a:gd name="connsiteY7" fmla="*/ 706581 h 8728363"/>
              <a:gd name="connsiteX0" fmla="*/ 41563 w 6400800"/>
              <a:gd name="connsiteY0" fmla="*/ 41564 h 8645236"/>
              <a:gd name="connsiteX1" fmla="*/ 41563 w 6400800"/>
              <a:gd name="connsiteY1" fmla="*/ 6608618 h 8645236"/>
              <a:gd name="connsiteX2" fmla="*/ 3158836 w 6400800"/>
              <a:gd name="connsiteY2" fmla="*/ 8645236 h 8645236"/>
              <a:gd name="connsiteX3" fmla="*/ 6400800 w 6400800"/>
              <a:gd name="connsiteY3" fmla="*/ 6567054 h 8645236"/>
              <a:gd name="connsiteX4" fmla="*/ 6359236 w 6400800"/>
              <a:gd name="connsiteY4" fmla="*/ 789710 h 8645236"/>
              <a:gd name="connsiteX5" fmla="*/ 0 w 6400800"/>
              <a:gd name="connsiteY5" fmla="*/ 0 h 8645236"/>
              <a:gd name="connsiteX6" fmla="*/ 0 w 6400800"/>
              <a:gd name="connsiteY6" fmla="*/ 0 h 8645236"/>
              <a:gd name="connsiteX7" fmla="*/ 41563 w 6400800"/>
              <a:gd name="connsiteY7" fmla="*/ 623454 h 8645236"/>
              <a:gd name="connsiteX0" fmla="*/ 41563 w 6400800"/>
              <a:gd name="connsiteY0" fmla="*/ 41564 h 8645236"/>
              <a:gd name="connsiteX1" fmla="*/ 41563 w 6400800"/>
              <a:gd name="connsiteY1" fmla="*/ 6608618 h 8645236"/>
              <a:gd name="connsiteX2" fmla="*/ 3158836 w 6400800"/>
              <a:gd name="connsiteY2" fmla="*/ 8645236 h 8645236"/>
              <a:gd name="connsiteX3" fmla="*/ 6400800 w 6400800"/>
              <a:gd name="connsiteY3" fmla="*/ 6567054 h 8645236"/>
              <a:gd name="connsiteX4" fmla="*/ 6359236 w 6400800"/>
              <a:gd name="connsiteY4" fmla="*/ 789710 h 8645236"/>
              <a:gd name="connsiteX5" fmla="*/ 0 w 6400800"/>
              <a:gd name="connsiteY5" fmla="*/ 0 h 8645236"/>
              <a:gd name="connsiteX6" fmla="*/ 0 w 6400800"/>
              <a:gd name="connsiteY6" fmla="*/ 0 h 8645236"/>
              <a:gd name="connsiteX0" fmla="*/ 41563 w 6400800"/>
              <a:gd name="connsiteY0" fmla="*/ 41564 h 8645236"/>
              <a:gd name="connsiteX1" fmla="*/ 41563 w 6400800"/>
              <a:gd name="connsiteY1" fmla="*/ 6608618 h 8645236"/>
              <a:gd name="connsiteX2" fmla="*/ 3158836 w 6400800"/>
              <a:gd name="connsiteY2" fmla="*/ 8645236 h 8645236"/>
              <a:gd name="connsiteX3" fmla="*/ 6400800 w 6400800"/>
              <a:gd name="connsiteY3" fmla="*/ 6567054 h 8645236"/>
              <a:gd name="connsiteX4" fmla="*/ 6359236 w 6400800"/>
              <a:gd name="connsiteY4" fmla="*/ 789710 h 8645236"/>
              <a:gd name="connsiteX5" fmla="*/ 0 w 6400800"/>
              <a:gd name="connsiteY5" fmla="*/ 0 h 8645236"/>
              <a:gd name="connsiteX6" fmla="*/ 0 w 6400800"/>
              <a:gd name="connsiteY6" fmla="*/ 0 h 8645236"/>
              <a:gd name="connsiteX7" fmla="*/ 41563 w 6400800"/>
              <a:gd name="connsiteY7" fmla="*/ 41564 h 8645236"/>
              <a:gd name="connsiteX0" fmla="*/ 83127 w 6400800"/>
              <a:gd name="connsiteY0" fmla="*/ 872837 h 8645236"/>
              <a:gd name="connsiteX1" fmla="*/ 41563 w 6400800"/>
              <a:gd name="connsiteY1" fmla="*/ 6608618 h 8645236"/>
              <a:gd name="connsiteX2" fmla="*/ 3158836 w 6400800"/>
              <a:gd name="connsiteY2" fmla="*/ 8645236 h 8645236"/>
              <a:gd name="connsiteX3" fmla="*/ 6400800 w 6400800"/>
              <a:gd name="connsiteY3" fmla="*/ 6567054 h 8645236"/>
              <a:gd name="connsiteX4" fmla="*/ 6359236 w 6400800"/>
              <a:gd name="connsiteY4" fmla="*/ 789710 h 8645236"/>
              <a:gd name="connsiteX5" fmla="*/ 0 w 6400800"/>
              <a:gd name="connsiteY5" fmla="*/ 0 h 8645236"/>
              <a:gd name="connsiteX6" fmla="*/ 0 w 6400800"/>
              <a:gd name="connsiteY6" fmla="*/ 0 h 8645236"/>
              <a:gd name="connsiteX7" fmla="*/ 83127 w 6400800"/>
              <a:gd name="connsiteY7" fmla="*/ 872837 h 8645236"/>
              <a:gd name="connsiteX0" fmla="*/ 83127 w 6400800"/>
              <a:gd name="connsiteY0" fmla="*/ 872837 h 8645236"/>
              <a:gd name="connsiteX1" fmla="*/ 41563 w 6400800"/>
              <a:gd name="connsiteY1" fmla="*/ 6608618 h 8645236"/>
              <a:gd name="connsiteX2" fmla="*/ 3158836 w 6400800"/>
              <a:gd name="connsiteY2" fmla="*/ 8645236 h 8645236"/>
              <a:gd name="connsiteX3" fmla="*/ 6400800 w 6400800"/>
              <a:gd name="connsiteY3" fmla="*/ 6567054 h 8645236"/>
              <a:gd name="connsiteX4" fmla="*/ 6359236 w 6400800"/>
              <a:gd name="connsiteY4" fmla="*/ 789710 h 8645236"/>
              <a:gd name="connsiteX5" fmla="*/ 0 w 6400800"/>
              <a:gd name="connsiteY5" fmla="*/ 0 h 8645236"/>
              <a:gd name="connsiteX6" fmla="*/ 83127 w 6400800"/>
              <a:gd name="connsiteY6" fmla="*/ 872837 h 8645236"/>
              <a:gd name="connsiteX0" fmla="*/ 41564 w 6359237"/>
              <a:gd name="connsiteY0" fmla="*/ 83127 h 7855526"/>
              <a:gd name="connsiteX1" fmla="*/ 0 w 6359237"/>
              <a:gd name="connsiteY1" fmla="*/ 5818908 h 7855526"/>
              <a:gd name="connsiteX2" fmla="*/ 3117273 w 6359237"/>
              <a:gd name="connsiteY2" fmla="*/ 7855526 h 7855526"/>
              <a:gd name="connsiteX3" fmla="*/ 6359237 w 6359237"/>
              <a:gd name="connsiteY3" fmla="*/ 5777344 h 7855526"/>
              <a:gd name="connsiteX4" fmla="*/ 6317673 w 6359237"/>
              <a:gd name="connsiteY4" fmla="*/ 0 h 7855526"/>
              <a:gd name="connsiteX5" fmla="*/ 41564 w 6359237"/>
              <a:gd name="connsiteY5" fmla="*/ 83127 h 7855526"/>
              <a:gd name="connsiteX0" fmla="*/ 41564 w 6359237"/>
              <a:gd name="connsiteY0" fmla="*/ 41563 h 7855526"/>
              <a:gd name="connsiteX1" fmla="*/ 0 w 6359237"/>
              <a:gd name="connsiteY1" fmla="*/ 5818908 h 7855526"/>
              <a:gd name="connsiteX2" fmla="*/ 3117273 w 6359237"/>
              <a:gd name="connsiteY2" fmla="*/ 7855526 h 7855526"/>
              <a:gd name="connsiteX3" fmla="*/ 6359237 w 6359237"/>
              <a:gd name="connsiteY3" fmla="*/ 5777344 h 7855526"/>
              <a:gd name="connsiteX4" fmla="*/ 6317673 w 6359237"/>
              <a:gd name="connsiteY4" fmla="*/ 0 h 7855526"/>
              <a:gd name="connsiteX5" fmla="*/ 41564 w 6359237"/>
              <a:gd name="connsiteY5" fmla="*/ 41563 h 7855526"/>
              <a:gd name="connsiteX0" fmla="*/ 41564 w 6359237"/>
              <a:gd name="connsiteY0" fmla="*/ 0 h 7897090"/>
              <a:gd name="connsiteX1" fmla="*/ 0 w 6359237"/>
              <a:gd name="connsiteY1" fmla="*/ 5860472 h 7897090"/>
              <a:gd name="connsiteX2" fmla="*/ 3117273 w 6359237"/>
              <a:gd name="connsiteY2" fmla="*/ 7897090 h 7897090"/>
              <a:gd name="connsiteX3" fmla="*/ 6359237 w 6359237"/>
              <a:gd name="connsiteY3" fmla="*/ 5818908 h 7897090"/>
              <a:gd name="connsiteX4" fmla="*/ 6317673 w 6359237"/>
              <a:gd name="connsiteY4" fmla="*/ 41564 h 7897090"/>
              <a:gd name="connsiteX5" fmla="*/ 41564 w 6359237"/>
              <a:gd name="connsiteY5" fmla="*/ 0 h 7897090"/>
              <a:gd name="connsiteX0" fmla="*/ 41564 w 6359237"/>
              <a:gd name="connsiteY0" fmla="*/ 83127 h 7855526"/>
              <a:gd name="connsiteX1" fmla="*/ 0 w 6359237"/>
              <a:gd name="connsiteY1" fmla="*/ 5818908 h 7855526"/>
              <a:gd name="connsiteX2" fmla="*/ 3117273 w 6359237"/>
              <a:gd name="connsiteY2" fmla="*/ 7855526 h 7855526"/>
              <a:gd name="connsiteX3" fmla="*/ 6359237 w 6359237"/>
              <a:gd name="connsiteY3" fmla="*/ 5777344 h 7855526"/>
              <a:gd name="connsiteX4" fmla="*/ 6317673 w 6359237"/>
              <a:gd name="connsiteY4" fmla="*/ 0 h 7855526"/>
              <a:gd name="connsiteX5" fmla="*/ 41564 w 6359237"/>
              <a:gd name="connsiteY5" fmla="*/ 83127 h 7855526"/>
              <a:gd name="connsiteX0" fmla="*/ 41564 w 6359237"/>
              <a:gd name="connsiteY0" fmla="*/ 0 h 7855527"/>
              <a:gd name="connsiteX1" fmla="*/ 0 w 6359237"/>
              <a:gd name="connsiteY1" fmla="*/ 5818909 h 7855527"/>
              <a:gd name="connsiteX2" fmla="*/ 3117273 w 6359237"/>
              <a:gd name="connsiteY2" fmla="*/ 7855527 h 7855527"/>
              <a:gd name="connsiteX3" fmla="*/ 6359237 w 6359237"/>
              <a:gd name="connsiteY3" fmla="*/ 5777345 h 7855527"/>
              <a:gd name="connsiteX4" fmla="*/ 6317673 w 6359237"/>
              <a:gd name="connsiteY4" fmla="*/ 1 h 7855527"/>
              <a:gd name="connsiteX5" fmla="*/ 41564 w 6359237"/>
              <a:gd name="connsiteY5" fmla="*/ 0 h 7855527"/>
              <a:gd name="connsiteX0" fmla="*/ 0 w 6400800"/>
              <a:gd name="connsiteY0" fmla="*/ 41563 h 7855526"/>
              <a:gd name="connsiteX1" fmla="*/ 41563 w 6400800"/>
              <a:gd name="connsiteY1" fmla="*/ 5818908 h 7855526"/>
              <a:gd name="connsiteX2" fmla="*/ 3158836 w 6400800"/>
              <a:gd name="connsiteY2" fmla="*/ 7855526 h 7855526"/>
              <a:gd name="connsiteX3" fmla="*/ 6400800 w 6400800"/>
              <a:gd name="connsiteY3" fmla="*/ 5777344 h 7855526"/>
              <a:gd name="connsiteX4" fmla="*/ 6359236 w 6400800"/>
              <a:gd name="connsiteY4" fmla="*/ 0 h 7855526"/>
              <a:gd name="connsiteX5" fmla="*/ 0 w 6400800"/>
              <a:gd name="connsiteY5" fmla="*/ 41563 h 7855526"/>
              <a:gd name="connsiteX0" fmla="*/ 41564 w 6359237"/>
              <a:gd name="connsiteY0" fmla="*/ 83127 h 7855526"/>
              <a:gd name="connsiteX1" fmla="*/ 0 w 6359237"/>
              <a:gd name="connsiteY1" fmla="*/ 5818908 h 7855526"/>
              <a:gd name="connsiteX2" fmla="*/ 3117273 w 6359237"/>
              <a:gd name="connsiteY2" fmla="*/ 7855526 h 7855526"/>
              <a:gd name="connsiteX3" fmla="*/ 6359237 w 6359237"/>
              <a:gd name="connsiteY3" fmla="*/ 5777344 h 7855526"/>
              <a:gd name="connsiteX4" fmla="*/ 6317673 w 6359237"/>
              <a:gd name="connsiteY4" fmla="*/ 0 h 7855526"/>
              <a:gd name="connsiteX5" fmla="*/ 41564 w 6359237"/>
              <a:gd name="connsiteY5" fmla="*/ 83127 h 7855526"/>
              <a:gd name="connsiteX0" fmla="*/ 20049 w 6359237"/>
              <a:gd name="connsiteY0" fmla="*/ 7823 h 7855526"/>
              <a:gd name="connsiteX1" fmla="*/ 0 w 6359237"/>
              <a:gd name="connsiteY1" fmla="*/ 5818908 h 7855526"/>
              <a:gd name="connsiteX2" fmla="*/ 3117273 w 6359237"/>
              <a:gd name="connsiteY2" fmla="*/ 7855526 h 7855526"/>
              <a:gd name="connsiteX3" fmla="*/ 6359237 w 6359237"/>
              <a:gd name="connsiteY3" fmla="*/ 5777344 h 7855526"/>
              <a:gd name="connsiteX4" fmla="*/ 6317673 w 6359237"/>
              <a:gd name="connsiteY4" fmla="*/ 0 h 7855526"/>
              <a:gd name="connsiteX5" fmla="*/ 20049 w 6359237"/>
              <a:gd name="connsiteY5" fmla="*/ 7823 h 7855526"/>
              <a:gd name="connsiteX0" fmla="*/ 20049 w 6371461"/>
              <a:gd name="connsiteY0" fmla="*/ 0 h 7847703"/>
              <a:gd name="connsiteX1" fmla="*/ 0 w 6371461"/>
              <a:gd name="connsiteY1" fmla="*/ 5811085 h 7847703"/>
              <a:gd name="connsiteX2" fmla="*/ 3117273 w 6371461"/>
              <a:gd name="connsiteY2" fmla="*/ 7847703 h 7847703"/>
              <a:gd name="connsiteX3" fmla="*/ 6359237 w 6371461"/>
              <a:gd name="connsiteY3" fmla="*/ 5769521 h 7847703"/>
              <a:gd name="connsiteX4" fmla="*/ 6371461 w 6371461"/>
              <a:gd name="connsiteY4" fmla="*/ 2935 h 7847703"/>
              <a:gd name="connsiteX5" fmla="*/ 20049 w 6371461"/>
              <a:gd name="connsiteY5" fmla="*/ 0 h 7847703"/>
              <a:gd name="connsiteX0" fmla="*/ 20049 w 6359858"/>
              <a:gd name="connsiteY0" fmla="*/ 0 h 7847703"/>
              <a:gd name="connsiteX1" fmla="*/ 0 w 6359858"/>
              <a:gd name="connsiteY1" fmla="*/ 5811085 h 7847703"/>
              <a:gd name="connsiteX2" fmla="*/ 3117273 w 6359858"/>
              <a:gd name="connsiteY2" fmla="*/ 7847703 h 7847703"/>
              <a:gd name="connsiteX3" fmla="*/ 6359237 w 6359858"/>
              <a:gd name="connsiteY3" fmla="*/ 5769521 h 7847703"/>
              <a:gd name="connsiteX4" fmla="*/ 6349946 w 6359858"/>
              <a:gd name="connsiteY4" fmla="*/ 13693 h 7847703"/>
              <a:gd name="connsiteX5" fmla="*/ 20049 w 6359858"/>
              <a:gd name="connsiteY5" fmla="*/ 0 h 7847703"/>
              <a:gd name="connsiteX0" fmla="*/ 20049 w 6359858"/>
              <a:gd name="connsiteY0" fmla="*/ 0 h 7847703"/>
              <a:gd name="connsiteX1" fmla="*/ 0 w 6359858"/>
              <a:gd name="connsiteY1" fmla="*/ 5811085 h 7847703"/>
              <a:gd name="connsiteX2" fmla="*/ 3117273 w 6359858"/>
              <a:gd name="connsiteY2" fmla="*/ 7847703 h 7847703"/>
              <a:gd name="connsiteX3" fmla="*/ 6359237 w 6359858"/>
              <a:gd name="connsiteY3" fmla="*/ 5823309 h 7847703"/>
              <a:gd name="connsiteX4" fmla="*/ 6349946 w 6359858"/>
              <a:gd name="connsiteY4" fmla="*/ 13693 h 7847703"/>
              <a:gd name="connsiteX5" fmla="*/ 20049 w 6359858"/>
              <a:gd name="connsiteY5" fmla="*/ 0 h 7847703"/>
              <a:gd name="connsiteX0" fmla="*/ 20049 w 6359858"/>
              <a:gd name="connsiteY0" fmla="*/ 0 h 7869218"/>
              <a:gd name="connsiteX1" fmla="*/ 0 w 6359858"/>
              <a:gd name="connsiteY1" fmla="*/ 5811085 h 7869218"/>
              <a:gd name="connsiteX2" fmla="*/ 3138788 w 6359858"/>
              <a:gd name="connsiteY2" fmla="*/ 7869218 h 7869218"/>
              <a:gd name="connsiteX3" fmla="*/ 6359237 w 6359858"/>
              <a:gd name="connsiteY3" fmla="*/ 5823309 h 7869218"/>
              <a:gd name="connsiteX4" fmla="*/ 6349946 w 6359858"/>
              <a:gd name="connsiteY4" fmla="*/ 13693 h 7869218"/>
              <a:gd name="connsiteX5" fmla="*/ 20049 w 6359858"/>
              <a:gd name="connsiteY5" fmla="*/ 0 h 7869218"/>
              <a:gd name="connsiteX0" fmla="*/ 0 w 6361324"/>
              <a:gd name="connsiteY0" fmla="*/ 0 h 7858461"/>
              <a:gd name="connsiteX1" fmla="*/ 1466 w 6361324"/>
              <a:gd name="connsiteY1" fmla="*/ 5800328 h 7858461"/>
              <a:gd name="connsiteX2" fmla="*/ 3140254 w 6361324"/>
              <a:gd name="connsiteY2" fmla="*/ 7858461 h 7858461"/>
              <a:gd name="connsiteX3" fmla="*/ 6360703 w 6361324"/>
              <a:gd name="connsiteY3" fmla="*/ 5812552 h 7858461"/>
              <a:gd name="connsiteX4" fmla="*/ 6351412 w 6361324"/>
              <a:gd name="connsiteY4" fmla="*/ 2936 h 7858461"/>
              <a:gd name="connsiteX5" fmla="*/ 0 w 6361324"/>
              <a:gd name="connsiteY5" fmla="*/ 0 h 7858461"/>
              <a:gd name="connsiteX0" fmla="*/ 0 w 6372928"/>
              <a:gd name="connsiteY0" fmla="*/ 0 h 7858461"/>
              <a:gd name="connsiteX1" fmla="*/ 1466 w 6372928"/>
              <a:gd name="connsiteY1" fmla="*/ 5800328 h 7858461"/>
              <a:gd name="connsiteX2" fmla="*/ 3140254 w 6372928"/>
              <a:gd name="connsiteY2" fmla="*/ 7858461 h 7858461"/>
              <a:gd name="connsiteX3" fmla="*/ 6360703 w 6372928"/>
              <a:gd name="connsiteY3" fmla="*/ 5812552 h 7858461"/>
              <a:gd name="connsiteX4" fmla="*/ 6372928 w 6372928"/>
              <a:gd name="connsiteY4" fmla="*/ 13694 h 7858461"/>
              <a:gd name="connsiteX5" fmla="*/ 0 w 6372928"/>
              <a:gd name="connsiteY5" fmla="*/ 0 h 7858461"/>
              <a:gd name="connsiteX0" fmla="*/ 0 w 6372928"/>
              <a:gd name="connsiteY0" fmla="*/ 299879 h 8158340"/>
              <a:gd name="connsiteX1" fmla="*/ 1466 w 6372928"/>
              <a:gd name="connsiteY1" fmla="*/ 6100207 h 8158340"/>
              <a:gd name="connsiteX2" fmla="*/ 3140254 w 6372928"/>
              <a:gd name="connsiteY2" fmla="*/ 8158340 h 8158340"/>
              <a:gd name="connsiteX3" fmla="*/ 6360703 w 6372928"/>
              <a:gd name="connsiteY3" fmla="*/ 6112431 h 8158340"/>
              <a:gd name="connsiteX4" fmla="*/ 6372928 w 6372928"/>
              <a:gd name="connsiteY4" fmla="*/ 50 h 8158340"/>
              <a:gd name="connsiteX5" fmla="*/ 0 w 6372928"/>
              <a:gd name="connsiteY5" fmla="*/ 299879 h 8158340"/>
              <a:gd name="connsiteX0" fmla="*/ 54192 w 6371466"/>
              <a:gd name="connsiteY0" fmla="*/ 12434 h 8158290"/>
              <a:gd name="connsiteX1" fmla="*/ 4 w 6371466"/>
              <a:gd name="connsiteY1" fmla="*/ 6100157 h 8158290"/>
              <a:gd name="connsiteX2" fmla="*/ 3138792 w 6371466"/>
              <a:gd name="connsiteY2" fmla="*/ 8158290 h 8158290"/>
              <a:gd name="connsiteX3" fmla="*/ 6359241 w 6371466"/>
              <a:gd name="connsiteY3" fmla="*/ 6112381 h 8158290"/>
              <a:gd name="connsiteX4" fmla="*/ 6371466 w 6371466"/>
              <a:gd name="connsiteY4" fmla="*/ 0 h 8158290"/>
              <a:gd name="connsiteX5" fmla="*/ 54192 w 6371466"/>
              <a:gd name="connsiteY5" fmla="*/ 12434 h 8158290"/>
              <a:gd name="connsiteX0" fmla="*/ 0 w 6372928"/>
              <a:gd name="connsiteY0" fmla="*/ 38561 h 8158290"/>
              <a:gd name="connsiteX1" fmla="*/ 1466 w 6372928"/>
              <a:gd name="connsiteY1" fmla="*/ 6100157 h 8158290"/>
              <a:gd name="connsiteX2" fmla="*/ 3140254 w 6372928"/>
              <a:gd name="connsiteY2" fmla="*/ 8158290 h 8158290"/>
              <a:gd name="connsiteX3" fmla="*/ 6360703 w 6372928"/>
              <a:gd name="connsiteY3" fmla="*/ 6112381 h 8158290"/>
              <a:gd name="connsiteX4" fmla="*/ 6372928 w 6372928"/>
              <a:gd name="connsiteY4" fmla="*/ 0 h 8158290"/>
              <a:gd name="connsiteX5" fmla="*/ 0 w 6372928"/>
              <a:gd name="connsiteY5" fmla="*/ 38561 h 8158290"/>
              <a:gd name="connsiteX0" fmla="*/ 0 w 6361194"/>
              <a:gd name="connsiteY0" fmla="*/ 30172 h 8149901"/>
              <a:gd name="connsiteX1" fmla="*/ 1466 w 6361194"/>
              <a:gd name="connsiteY1" fmla="*/ 6091768 h 8149901"/>
              <a:gd name="connsiteX2" fmla="*/ 3140254 w 6361194"/>
              <a:gd name="connsiteY2" fmla="*/ 8149901 h 8149901"/>
              <a:gd name="connsiteX3" fmla="*/ 6360703 w 6361194"/>
              <a:gd name="connsiteY3" fmla="*/ 6103992 h 8149901"/>
              <a:gd name="connsiteX4" fmla="*/ 6346122 w 6361194"/>
              <a:gd name="connsiteY4" fmla="*/ 0 h 8149901"/>
              <a:gd name="connsiteX5" fmla="*/ 0 w 6361194"/>
              <a:gd name="connsiteY5" fmla="*/ 30172 h 8149901"/>
              <a:gd name="connsiteX0" fmla="*/ 0 w 6363993"/>
              <a:gd name="connsiteY0" fmla="*/ 21783 h 8141512"/>
              <a:gd name="connsiteX1" fmla="*/ 1466 w 6363993"/>
              <a:gd name="connsiteY1" fmla="*/ 6083379 h 8141512"/>
              <a:gd name="connsiteX2" fmla="*/ 3140254 w 6363993"/>
              <a:gd name="connsiteY2" fmla="*/ 8141512 h 8141512"/>
              <a:gd name="connsiteX3" fmla="*/ 6360703 w 6363993"/>
              <a:gd name="connsiteY3" fmla="*/ 6095603 h 8141512"/>
              <a:gd name="connsiteX4" fmla="*/ 6363993 w 6363993"/>
              <a:gd name="connsiteY4" fmla="*/ 0 h 8141512"/>
              <a:gd name="connsiteX5" fmla="*/ 0 w 6363993"/>
              <a:gd name="connsiteY5" fmla="*/ 21783 h 8141512"/>
              <a:gd name="connsiteX0" fmla="*/ 0 w 6363993"/>
              <a:gd name="connsiteY0" fmla="*/ 5004 h 8141512"/>
              <a:gd name="connsiteX1" fmla="*/ 1466 w 6363993"/>
              <a:gd name="connsiteY1" fmla="*/ 6083379 h 8141512"/>
              <a:gd name="connsiteX2" fmla="*/ 3140254 w 6363993"/>
              <a:gd name="connsiteY2" fmla="*/ 8141512 h 8141512"/>
              <a:gd name="connsiteX3" fmla="*/ 6360703 w 6363993"/>
              <a:gd name="connsiteY3" fmla="*/ 6095603 h 8141512"/>
              <a:gd name="connsiteX4" fmla="*/ 6363993 w 6363993"/>
              <a:gd name="connsiteY4" fmla="*/ 0 h 8141512"/>
              <a:gd name="connsiteX5" fmla="*/ 0 w 6363993"/>
              <a:gd name="connsiteY5" fmla="*/ 5004 h 8141512"/>
              <a:gd name="connsiteX0" fmla="*/ 7490 w 6362548"/>
              <a:gd name="connsiteY0" fmla="*/ 0 h 8153287"/>
              <a:gd name="connsiteX1" fmla="*/ 21 w 6362548"/>
              <a:gd name="connsiteY1" fmla="*/ 6095154 h 8153287"/>
              <a:gd name="connsiteX2" fmla="*/ 3138809 w 6362548"/>
              <a:gd name="connsiteY2" fmla="*/ 8153287 h 8153287"/>
              <a:gd name="connsiteX3" fmla="*/ 6359258 w 6362548"/>
              <a:gd name="connsiteY3" fmla="*/ 6107378 h 8153287"/>
              <a:gd name="connsiteX4" fmla="*/ 6362548 w 6362548"/>
              <a:gd name="connsiteY4" fmla="*/ 11775 h 8153287"/>
              <a:gd name="connsiteX5" fmla="*/ 7490 w 6362548"/>
              <a:gd name="connsiteY5" fmla="*/ 0 h 8153287"/>
              <a:gd name="connsiteX0" fmla="*/ 7490 w 6362548"/>
              <a:gd name="connsiteY0" fmla="*/ 5004 h 8141512"/>
              <a:gd name="connsiteX1" fmla="*/ 21 w 6362548"/>
              <a:gd name="connsiteY1" fmla="*/ 6083379 h 8141512"/>
              <a:gd name="connsiteX2" fmla="*/ 3138809 w 6362548"/>
              <a:gd name="connsiteY2" fmla="*/ 8141512 h 8141512"/>
              <a:gd name="connsiteX3" fmla="*/ 6359258 w 6362548"/>
              <a:gd name="connsiteY3" fmla="*/ 6095603 h 8141512"/>
              <a:gd name="connsiteX4" fmla="*/ 6362548 w 6362548"/>
              <a:gd name="connsiteY4" fmla="*/ 0 h 8141512"/>
              <a:gd name="connsiteX5" fmla="*/ 7490 w 6362548"/>
              <a:gd name="connsiteY5" fmla="*/ 5004 h 8141512"/>
              <a:gd name="connsiteX0" fmla="*/ 7490 w 6362548"/>
              <a:gd name="connsiteY0" fmla="*/ 0 h 8153287"/>
              <a:gd name="connsiteX1" fmla="*/ 21 w 6362548"/>
              <a:gd name="connsiteY1" fmla="*/ 6095154 h 8153287"/>
              <a:gd name="connsiteX2" fmla="*/ 3138809 w 6362548"/>
              <a:gd name="connsiteY2" fmla="*/ 8153287 h 8153287"/>
              <a:gd name="connsiteX3" fmla="*/ 6359258 w 6362548"/>
              <a:gd name="connsiteY3" fmla="*/ 6107378 h 8153287"/>
              <a:gd name="connsiteX4" fmla="*/ 6362548 w 6362548"/>
              <a:gd name="connsiteY4" fmla="*/ 11775 h 8153287"/>
              <a:gd name="connsiteX5" fmla="*/ 7490 w 6362548"/>
              <a:gd name="connsiteY5" fmla="*/ 0 h 8153287"/>
              <a:gd name="connsiteX0" fmla="*/ 7490 w 6377619"/>
              <a:gd name="connsiteY0" fmla="*/ 0 h 8153287"/>
              <a:gd name="connsiteX1" fmla="*/ 21 w 6377619"/>
              <a:gd name="connsiteY1" fmla="*/ 6095154 h 8153287"/>
              <a:gd name="connsiteX2" fmla="*/ 3138809 w 6377619"/>
              <a:gd name="connsiteY2" fmla="*/ 8153287 h 8153287"/>
              <a:gd name="connsiteX3" fmla="*/ 6377128 w 6377619"/>
              <a:gd name="connsiteY3" fmla="*/ 6115768 h 8153287"/>
              <a:gd name="connsiteX4" fmla="*/ 6362548 w 6377619"/>
              <a:gd name="connsiteY4" fmla="*/ 11775 h 8153287"/>
              <a:gd name="connsiteX5" fmla="*/ 7490 w 6377619"/>
              <a:gd name="connsiteY5" fmla="*/ 0 h 8153287"/>
              <a:gd name="connsiteX0" fmla="*/ 7490 w 6377128"/>
              <a:gd name="connsiteY0" fmla="*/ 0 h 8153287"/>
              <a:gd name="connsiteX1" fmla="*/ 21 w 6377128"/>
              <a:gd name="connsiteY1" fmla="*/ 6095154 h 8153287"/>
              <a:gd name="connsiteX2" fmla="*/ 3138809 w 6377128"/>
              <a:gd name="connsiteY2" fmla="*/ 8153287 h 8153287"/>
              <a:gd name="connsiteX3" fmla="*/ 6377128 w 6377128"/>
              <a:gd name="connsiteY3" fmla="*/ 6115768 h 8153287"/>
              <a:gd name="connsiteX4" fmla="*/ 6362548 w 6377128"/>
              <a:gd name="connsiteY4" fmla="*/ 11775 h 8153287"/>
              <a:gd name="connsiteX5" fmla="*/ 7490 w 6377128"/>
              <a:gd name="connsiteY5" fmla="*/ 0 h 8153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77128" h="8153287">
                <a:moveTo>
                  <a:pt x="7490" y="0"/>
                </a:moveTo>
                <a:cubicBezTo>
                  <a:pt x="7979" y="1933443"/>
                  <a:pt x="-468" y="4161711"/>
                  <a:pt x="21" y="6095154"/>
                </a:cubicBezTo>
                <a:lnTo>
                  <a:pt x="3138809" y="8153287"/>
                </a:lnTo>
                <a:lnTo>
                  <a:pt x="6377128" y="6115768"/>
                </a:lnTo>
                <a:cubicBezTo>
                  <a:pt x="6354397" y="4201962"/>
                  <a:pt x="6358473" y="1933970"/>
                  <a:pt x="6362548" y="11775"/>
                </a:cubicBezTo>
                <a:lnTo>
                  <a:pt x="7490" y="0"/>
                </a:lnTo>
                <a:close/>
              </a:path>
            </a:pathLst>
          </a:custGeom>
          <a:solidFill>
            <a:srgbClr val="005BBB"/>
          </a:solidFill>
          <a:ln w="9525" cap="flat" cmpd="sng" algn="ctr">
            <a:noFill/>
            <a:prstDash val="solid"/>
            <a:round/>
            <a:headEnd type="none" w="med" len="med"/>
            <a:tailEnd type="none" w="med" len="med"/>
          </a:ln>
          <a:effectLst>
            <a:outerShdw blurRad="215900" sx="102000" sy="102000" algn="ctr" rotWithShape="0">
              <a:prstClr val="black">
                <a:alpha val="32000"/>
              </a:prstClr>
            </a:outerShdw>
          </a:effectLst>
        </p:spPr>
        <p:txBody>
          <a:bodyPr wrap="square" lIns="457200" tIns="457200" rIns="457200" bIns="457200">
            <a:spAutoFit/>
          </a:bodyPr>
          <a:lstStyle/>
          <a:p>
            <a:pPr defTabSz="4389438" eaLnBrk="1" hangingPunct="1">
              <a:defRPr/>
            </a:pPr>
            <a:endParaRPr lang="en-US" dirty="0">
              <a:latin typeface="Arial Narrow" pitchFamily="61" charset="0"/>
            </a:endParaRPr>
          </a:p>
        </p:txBody>
      </p:sp>
      <p:pic>
        <p:nvPicPr>
          <p:cNvPr id="12"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190045" y="1679428"/>
            <a:ext cx="4028526" cy="3099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Freeform 12"/>
          <p:cNvSpPr/>
          <p:nvPr userDrawn="1"/>
        </p:nvSpPr>
        <p:spPr bwMode="auto">
          <a:xfrm>
            <a:off x="25637166" y="-786881"/>
            <a:ext cx="5134284" cy="8031692"/>
          </a:xfrm>
          <a:custGeom>
            <a:avLst/>
            <a:gdLst>
              <a:gd name="connsiteX0" fmla="*/ 41563 w 6400800"/>
              <a:gd name="connsiteY0" fmla="*/ 124691 h 8728363"/>
              <a:gd name="connsiteX1" fmla="*/ 41563 w 6400800"/>
              <a:gd name="connsiteY1" fmla="*/ 6691745 h 8728363"/>
              <a:gd name="connsiteX2" fmla="*/ 3158836 w 6400800"/>
              <a:gd name="connsiteY2" fmla="*/ 8728363 h 8728363"/>
              <a:gd name="connsiteX3" fmla="*/ 6400800 w 6400800"/>
              <a:gd name="connsiteY3" fmla="*/ 6650181 h 8728363"/>
              <a:gd name="connsiteX4" fmla="*/ 6359236 w 6400800"/>
              <a:gd name="connsiteY4" fmla="*/ 0 h 8728363"/>
              <a:gd name="connsiteX5" fmla="*/ 0 w 6400800"/>
              <a:gd name="connsiteY5" fmla="*/ 83127 h 8728363"/>
              <a:gd name="connsiteX6" fmla="*/ 0 w 6400800"/>
              <a:gd name="connsiteY6" fmla="*/ 83127 h 8728363"/>
              <a:gd name="connsiteX7" fmla="*/ 41563 w 6400800"/>
              <a:gd name="connsiteY7" fmla="*/ 706581 h 8728363"/>
              <a:gd name="connsiteX0" fmla="*/ 41563 w 6400800"/>
              <a:gd name="connsiteY0" fmla="*/ 41564 h 8645236"/>
              <a:gd name="connsiteX1" fmla="*/ 41563 w 6400800"/>
              <a:gd name="connsiteY1" fmla="*/ 6608618 h 8645236"/>
              <a:gd name="connsiteX2" fmla="*/ 3158836 w 6400800"/>
              <a:gd name="connsiteY2" fmla="*/ 8645236 h 8645236"/>
              <a:gd name="connsiteX3" fmla="*/ 6400800 w 6400800"/>
              <a:gd name="connsiteY3" fmla="*/ 6567054 h 8645236"/>
              <a:gd name="connsiteX4" fmla="*/ 6359236 w 6400800"/>
              <a:gd name="connsiteY4" fmla="*/ 789710 h 8645236"/>
              <a:gd name="connsiteX5" fmla="*/ 0 w 6400800"/>
              <a:gd name="connsiteY5" fmla="*/ 0 h 8645236"/>
              <a:gd name="connsiteX6" fmla="*/ 0 w 6400800"/>
              <a:gd name="connsiteY6" fmla="*/ 0 h 8645236"/>
              <a:gd name="connsiteX7" fmla="*/ 41563 w 6400800"/>
              <a:gd name="connsiteY7" fmla="*/ 623454 h 8645236"/>
              <a:gd name="connsiteX0" fmla="*/ 41563 w 6400800"/>
              <a:gd name="connsiteY0" fmla="*/ 41564 h 8645236"/>
              <a:gd name="connsiteX1" fmla="*/ 41563 w 6400800"/>
              <a:gd name="connsiteY1" fmla="*/ 6608618 h 8645236"/>
              <a:gd name="connsiteX2" fmla="*/ 3158836 w 6400800"/>
              <a:gd name="connsiteY2" fmla="*/ 8645236 h 8645236"/>
              <a:gd name="connsiteX3" fmla="*/ 6400800 w 6400800"/>
              <a:gd name="connsiteY3" fmla="*/ 6567054 h 8645236"/>
              <a:gd name="connsiteX4" fmla="*/ 6359236 w 6400800"/>
              <a:gd name="connsiteY4" fmla="*/ 789710 h 8645236"/>
              <a:gd name="connsiteX5" fmla="*/ 0 w 6400800"/>
              <a:gd name="connsiteY5" fmla="*/ 0 h 8645236"/>
              <a:gd name="connsiteX6" fmla="*/ 0 w 6400800"/>
              <a:gd name="connsiteY6" fmla="*/ 0 h 8645236"/>
              <a:gd name="connsiteX0" fmla="*/ 41563 w 6400800"/>
              <a:gd name="connsiteY0" fmla="*/ 41564 h 8645236"/>
              <a:gd name="connsiteX1" fmla="*/ 41563 w 6400800"/>
              <a:gd name="connsiteY1" fmla="*/ 6608618 h 8645236"/>
              <a:gd name="connsiteX2" fmla="*/ 3158836 w 6400800"/>
              <a:gd name="connsiteY2" fmla="*/ 8645236 h 8645236"/>
              <a:gd name="connsiteX3" fmla="*/ 6400800 w 6400800"/>
              <a:gd name="connsiteY3" fmla="*/ 6567054 h 8645236"/>
              <a:gd name="connsiteX4" fmla="*/ 6359236 w 6400800"/>
              <a:gd name="connsiteY4" fmla="*/ 789710 h 8645236"/>
              <a:gd name="connsiteX5" fmla="*/ 0 w 6400800"/>
              <a:gd name="connsiteY5" fmla="*/ 0 h 8645236"/>
              <a:gd name="connsiteX6" fmla="*/ 0 w 6400800"/>
              <a:gd name="connsiteY6" fmla="*/ 0 h 8645236"/>
              <a:gd name="connsiteX7" fmla="*/ 41563 w 6400800"/>
              <a:gd name="connsiteY7" fmla="*/ 41564 h 8645236"/>
              <a:gd name="connsiteX0" fmla="*/ 83127 w 6400800"/>
              <a:gd name="connsiteY0" fmla="*/ 872837 h 8645236"/>
              <a:gd name="connsiteX1" fmla="*/ 41563 w 6400800"/>
              <a:gd name="connsiteY1" fmla="*/ 6608618 h 8645236"/>
              <a:gd name="connsiteX2" fmla="*/ 3158836 w 6400800"/>
              <a:gd name="connsiteY2" fmla="*/ 8645236 h 8645236"/>
              <a:gd name="connsiteX3" fmla="*/ 6400800 w 6400800"/>
              <a:gd name="connsiteY3" fmla="*/ 6567054 h 8645236"/>
              <a:gd name="connsiteX4" fmla="*/ 6359236 w 6400800"/>
              <a:gd name="connsiteY4" fmla="*/ 789710 h 8645236"/>
              <a:gd name="connsiteX5" fmla="*/ 0 w 6400800"/>
              <a:gd name="connsiteY5" fmla="*/ 0 h 8645236"/>
              <a:gd name="connsiteX6" fmla="*/ 0 w 6400800"/>
              <a:gd name="connsiteY6" fmla="*/ 0 h 8645236"/>
              <a:gd name="connsiteX7" fmla="*/ 83127 w 6400800"/>
              <a:gd name="connsiteY7" fmla="*/ 872837 h 8645236"/>
              <a:gd name="connsiteX0" fmla="*/ 83127 w 6400800"/>
              <a:gd name="connsiteY0" fmla="*/ 872837 h 8645236"/>
              <a:gd name="connsiteX1" fmla="*/ 41563 w 6400800"/>
              <a:gd name="connsiteY1" fmla="*/ 6608618 h 8645236"/>
              <a:gd name="connsiteX2" fmla="*/ 3158836 w 6400800"/>
              <a:gd name="connsiteY2" fmla="*/ 8645236 h 8645236"/>
              <a:gd name="connsiteX3" fmla="*/ 6400800 w 6400800"/>
              <a:gd name="connsiteY3" fmla="*/ 6567054 h 8645236"/>
              <a:gd name="connsiteX4" fmla="*/ 6359236 w 6400800"/>
              <a:gd name="connsiteY4" fmla="*/ 789710 h 8645236"/>
              <a:gd name="connsiteX5" fmla="*/ 0 w 6400800"/>
              <a:gd name="connsiteY5" fmla="*/ 0 h 8645236"/>
              <a:gd name="connsiteX6" fmla="*/ 83127 w 6400800"/>
              <a:gd name="connsiteY6" fmla="*/ 872837 h 8645236"/>
              <a:gd name="connsiteX0" fmla="*/ 41564 w 6359237"/>
              <a:gd name="connsiteY0" fmla="*/ 83127 h 7855526"/>
              <a:gd name="connsiteX1" fmla="*/ 0 w 6359237"/>
              <a:gd name="connsiteY1" fmla="*/ 5818908 h 7855526"/>
              <a:gd name="connsiteX2" fmla="*/ 3117273 w 6359237"/>
              <a:gd name="connsiteY2" fmla="*/ 7855526 h 7855526"/>
              <a:gd name="connsiteX3" fmla="*/ 6359237 w 6359237"/>
              <a:gd name="connsiteY3" fmla="*/ 5777344 h 7855526"/>
              <a:gd name="connsiteX4" fmla="*/ 6317673 w 6359237"/>
              <a:gd name="connsiteY4" fmla="*/ 0 h 7855526"/>
              <a:gd name="connsiteX5" fmla="*/ 41564 w 6359237"/>
              <a:gd name="connsiteY5" fmla="*/ 83127 h 7855526"/>
              <a:gd name="connsiteX0" fmla="*/ 41564 w 6359237"/>
              <a:gd name="connsiteY0" fmla="*/ 41563 h 7855526"/>
              <a:gd name="connsiteX1" fmla="*/ 0 w 6359237"/>
              <a:gd name="connsiteY1" fmla="*/ 5818908 h 7855526"/>
              <a:gd name="connsiteX2" fmla="*/ 3117273 w 6359237"/>
              <a:gd name="connsiteY2" fmla="*/ 7855526 h 7855526"/>
              <a:gd name="connsiteX3" fmla="*/ 6359237 w 6359237"/>
              <a:gd name="connsiteY3" fmla="*/ 5777344 h 7855526"/>
              <a:gd name="connsiteX4" fmla="*/ 6317673 w 6359237"/>
              <a:gd name="connsiteY4" fmla="*/ 0 h 7855526"/>
              <a:gd name="connsiteX5" fmla="*/ 41564 w 6359237"/>
              <a:gd name="connsiteY5" fmla="*/ 41563 h 7855526"/>
              <a:gd name="connsiteX0" fmla="*/ 41564 w 6359237"/>
              <a:gd name="connsiteY0" fmla="*/ 0 h 7897090"/>
              <a:gd name="connsiteX1" fmla="*/ 0 w 6359237"/>
              <a:gd name="connsiteY1" fmla="*/ 5860472 h 7897090"/>
              <a:gd name="connsiteX2" fmla="*/ 3117273 w 6359237"/>
              <a:gd name="connsiteY2" fmla="*/ 7897090 h 7897090"/>
              <a:gd name="connsiteX3" fmla="*/ 6359237 w 6359237"/>
              <a:gd name="connsiteY3" fmla="*/ 5818908 h 7897090"/>
              <a:gd name="connsiteX4" fmla="*/ 6317673 w 6359237"/>
              <a:gd name="connsiteY4" fmla="*/ 41564 h 7897090"/>
              <a:gd name="connsiteX5" fmla="*/ 41564 w 6359237"/>
              <a:gd name="connsiteY5" fmla="*/ 0 h 7897090"/>
              <a:gd name="connsiteX0" fmla="*/ 41564 w 6359237"/>
              <a:gd name="connsiteY0" fmla="*/ 83127 h 7855526"/>
              <a:gd name="connsiteX1" fmla="*/ 0 w 6359237"/>
              <a:gd name="connsiteY1" fmla="*/ 5818908 h 7855526"/>
              <a:gd name="connsiteX2" fmla="*/ 3117273 w 6359237"/>
              <a:gd name="connsiteY2" fmla="*/ 7855526 h 7855526"/>
              <a:gd name="connsiteX3" fmla="*/ 6359237 w 6359237"/>
              <a:gd name="connsiteY3" fmla="*/ 5777344 h 7855526"/>
              <a:gd name="connsiteX4" fmla="*/ 6317673 w 6359237"/>
              <a:gd name="connsiteY4" fmla="*/ 0 h 7855526"/>
              <a:gd name="connsiteX5" fmla="*/ 41564 w 6359237"/>
              <a:gd name="connsiteY5" fmla="*/ 83127 h 7855526"/>
              <a:gd name="connsiteX0" fmla="*/ 41564 w 6359237"/>
              <a:gd name="connsiteY0" fmla="*/ 0 h 7855527"/>
              <a:gd name="connsiteX1" fmla="*/ 0 w 6359237"/>
              <a:gd name="connsiteY1" fmla="*/ 5818909 h 7855527"/>
              <a:gd name="connsiteX2" fmla="*/ 3117273 w 6359237"/>
              <a:gd name="connsiteY2" fmla="*/ 7855527 h 7855527"/>
              <a:gd name="connsiteX3" fmla="*/ 6359237 w 6359237"/>
              <a:gd name="connsiteY3" fmla="*/ 5777345 h 7855527"/>
              <a:gd name="connsiteX4" fmla="*/ 6317673 w 6359237"/>
              <a:gd name="connsiteY4" fmla="*/ 1 h 7855527"/>
              <a:gd name="connsiteX5" fmla="*/ 41564 w 6359237"/>
              <a:gd name="connsiteY5" fmla="*/ 0 h 7855527"/>
              <a:gd name="connsiteX0" fmla="*/ 0 w 6400800"/>
              <a:gd name="connsiteY0" fmla="*/ 41563 h 7855526"/>
              <a:gd name="connsiteX1" fmla="*/ 41563 w 6400800"/>
              <a:gd name="connsiteY1" fmla="*/ 5818908 h 7855526"/>
              <a:gd name="connsiteX2" fmla="*/ 3158836 w 6400800"/>
              <a:gd name="connsiteY2" fmla="*/ 7855526 h 7855526"/>
              <a:gd name="connsiteX3" fmla="*/ 6400800 w 6400800"/>
              <a:gd name="connsiteY3" fmla="*/ 5777344 h 7855526"/>
              <a:gd name="connsiteX4" fmla="*/ 6359236 w 6400800"/>
              <a:gd name="connsiteY4" fmla="*/ 0 h 7855526"/>
              <a:gd name="connsiteX5" fmla="*/ 0 w 6400800"/>
              <a:gd name="connsiteY5" fmla="*/ 41563 h 7855526"/>
              <a:gd name="connsiteX0" fmla="*/ 41564 w 6359237"/>
              <a:gd name="connsiteY0" fmla="*/ 83127 h 7855526"/>
              <a:gd name="connsiteX1" fmla="*/ 0 w 6359237"/>
              <a:gd name="connsiteY1" fmla="*/ 5818908 h 7855526"/>
              <a:gd name="connsiteX2" fmla="*/ 3117273 w 6359237"/>
              <a:gd name="connsiteY2" fmla="*/ 7855526 h 7855526"/>
              <a:gd name="connsiteX3" fmla="*/ 6359237 w 6359237"/>
              <a:gd name="connsiteY3" fmla="*/ 5777344 h 7855526"/>
              <a:gd name="connsiteX4" fmla="*/ 6317673 w 6359237"/>
              <a:gd name="connsiteY4" fmla="*/ 0 h 7855526"/>
              <a:gd name="connsiteX5" fmla="*/ 41564 w 6359237"/>
              <a:gd name="connsiteY5" fmla="*/ 83127 h 7855526"/>
              <a:gd name="connsiteX0" fmla="*/ 20049 w 6359237"/>
              <a:gd name="connsiteY0" fmla="*/ 7823 h 7855526"/>
              <a:gd name="connsiteX1" fmla="*/ 0 w 6359237"/>
              <a:gd name="connsiteY1" fmla="*/ 5818908 h 7855526"/>
              <a:gd name="connsiteX2" fmla="*/ 3117273 w 6359237"/>
              <a:gd name="connsiteY2" fmla="*/ 7855526 h 7855526"/>
              <a:gd name="connsiteX3" fmla="*/ 6359237 w 6359237"/>
              <a:gd name="connsiteY3" fmla="*/ 5777344 h 7855526"/>
              <a:gd name="connsiteX4" fmla="*/ 6317673 w 6359237"/>
              <a:gd name="connsiteY4" fmla="*/ 0 h 7855526"/>
              <a:gd name="connsiteX5" fmla="*/ 20049 w 6359237"/>
              <a:gd name="connsiteY5" fmla="*/ 7823 h 7855526"/>
              <a:gd name="connsiteX0" fmla="*/ 20049 w 6371461"/>
              <a:gd name="connsiteY0" fmla="*/ 0 h 7847703"/>
              <a:gd name="connsiteX1" fmla="*/ 0 w 6371461"/>
              <a:gd name="connsiteY1" fmla="*/ 5811085 h 7847703"/>
              <a:gd name="connsiteX2" fmla="*/ 3117273 w 6371461"/>
              <a:gd name="connsiteY2" fmla="*/ 7847703 h 7847703"/>
              <a:gd name="connsiteX3" fmla="*/ 6359237 w 6371461"/>
              <a:gd name="connsiteY3" fmla="*/ 5769521 h 7847703"/>
              <a:gd name="connsiteX4" fmla="*/ 6371461 w 6371461"/>
              <a:gd name="connsiteY4" fmla="*/ 2935 h 7847703"/>
              <a:gd name="connsiteX5" fmla="*/ 20049 w 6371461"/>
              <a:gd name="connsiteY5" fmla="*/ 0 h 7847703"/>
              <a:gd name="connsiteX0" fmla="*/ 20049 w 6359858"/>
              <a:gd name="connsiteY0" fmla="*/ 0 h 7847703"/>
              <a:gd name="connsiteX1" fmla="*/ 0 w 6359858"/>
              <a:gd name="connsiteY1" fmla="*/ 5811085 h 7847703"/>
              <a:gd name="connsiteX2" fmla="*/ 3117273 w 6359858"/>
              <a:gd name="connsiteY2" fmla="*/ 7847703 h 7847703"/>
              <a:gd name="connsiteX3" fmla="*/ 6359237 w 6359858"/>
              <a:gd name="connsiteY3" fmla="*/ 5769521 h 7847703"/>
              <a:gd name="connsiteX4" fmla="*/ 6349946 w 6359858"/>
              <a:gd name="connsiteY4" fmla="*/ 13693 h 7847703"/>
              <a:gd name="connsiteX5" fmla="*/ 20049 w 6359858"/>
              <a:gd name="connsiteY5" fmla="*/ 0 h 7847703"/>
              <a:gd name="connsiteX0" fmla="*/ 20049 w 6359858"/>
              <a:gd name="connsiteY0" fmla="*/ 0 h 7847703"/>
              <a:gd name="connsiteX1" fmla="*/ 0 w 6359858"/>
              <a:gd name="connsiteY1" fmla="*/ 5811085 h 7847703"/>
              <a:gd name="connsiteX2" fmla="*/ 3117273 w 6359858"/>
              <a:gd name="connsiteY2" fmla="*/ 7847703 h 7847703"/>
              <a:gd name="connsiteX3" fmla="*/ 6359237 w 6359858"/>
              <a:gd name="connsiteY3" fmla="*/ 5823309 h 7847703"/>
              <a:gd name="connsiteX4" fmla="*/ 6349946 w 6359858"/>
              <a:gd name="connsiteY4" fmla="*/ 13693 h 7847703"/>
              <a:gd name="connsiteX5" fmla="*/ 20049 w 6359858"/>
              <a:gd name="connsiteY5" fmla="*/ 0 h 7847703"/>
              <a:gd name="connsiteX0" fmla="*/ 20049 w 6359858"/>
              <a:gd name="connsiteY0" fmla="*/ 0 h 7869218"/>
              <a:gd name="connsiteX1" fmla="*/ 0 w 6359858"/>
              <a:gd name="connsiteY1" fmla="*/ 5811085 h 7869218"/>
              <a:gd name="connsiteX2" fmla="*/ 3138788 w 6359858"/>
              <a:gd name="connsiteY2" fmla="*/ 7869218 h 7869218"/>
              <a:gd name="connsiteX3" fmla="*/ 6359237 w 6359858"/>
              <a:gd name="connsiteY3" fmla="*/ 5823309 h 7869218"/>
              <a:gd name="connsiteX4" fmla="*/ 6349946 w 6359858"/>
              <a:gd name="connsiteY4" fmla="*/ 13693 h 7869218"/>
              <a:gd name="connsiteX5" fmla="*/ 20049 w 6359858"/>
              <a:gd name="connsiteY5" fmla="*/ 0 h 7869218"/>
              <a:gd name="connsiteX0" fmla="*/ 0 w 6361324"/>
              <a:gd name="connsiteY0" fmla="*/ 0 h 7858461"/>
              <a:gd name="connsiteX1" fmla="*/ 1466 w 6361324"/>
              <a:gd name="connsiteY1" fmla="*/ 5800328 h 7858461"/>
              <a:gd name="connsiteX2" fmla="*/ 3140254 w 6361324"/>
              <a:gd name="connsiteY2" fmla="*/ 7858461 h 7858461"/>
              <a:gd name="connsiteX3" fmla="*/ 6360703 w 6361324"/>
              <a:gd name="connsiteY3" fmla="*/ 5812552 h 7858461"/>
              <a:gd name="connsiteX4" fmla="*/ 6351412 w 6361324"/>
              <a:gd name="connsiteY4" fmla="*/ 2936 h 7858461"/>
              <a:gd name="connsiteX5" fmla="*/ 0 w 6361324"/>
              <a:gd name="connsiteY5" fmla="*/ 0 h 7858461"/>
              <a:gd name="connsiteX0" fmla="*/ 0 w 6372928"/>
              <a:gd name="connsiteY0" fmla="*/ 0 h 7858461"/>
              <a:gd name="connsiteX1" fmla="*/ 1466 w 6372928"/>
              <a:gd name="connsiteY1" fmla="*/ 5800328 h 7858461"/>
              <a:gd name="connsiteX2" fmla="*/ 3140254 w 6372928"/>
              <a:gd name="connsiteY2" fmla="*/ 7858461 h 7858461"/>
              <a:gd name="connsiteX3" fmla="*/ 6360703 w 6372928"/>
              <a:gd name="connsiteY3" fmla="*/ 5812552 h 7858461"/>
              <a:gd name="connsiteX4" fmla="*/ 6372928 w 6372928"/>
              <a:gd name="connsiteY4" fmla="*/ 13694 h 7858461"/>
              <a:gd name="connsiteX5" fmla="*/ 0 w 6372928"/>
              <a:gd name="connsiteY5" fmla="*/ 0 h 7858461"/>
              <a:gd name="connsiteX0" fmla="*/ 0 w 6372928"/>
              <a:gd name="connsiteY0" fmla="*/ 0 h 7858461"/>
              <a:gd name="connsiteX1" fmla="*/ 1466 w 6372928"/>
              <a:gd name="connsiteY1" fmla="*/ 6115638 h 7858461"/>
              <a:gd name="connsiteX2" fmla="*/ 3140254 w 6372928"/>
              <a:gd name="connsiteY2" fmla="*/ 7858461 h 7858461"/>
              <a:gd name="connsiteX3" fmla="*/ 6360703 w 6372928"/>
              <a:gd name="connsiteY3" fmla="*/ 5812552 h 7858461"/>
              <a:gd name="connsiteX4" fmla="*/ 6372928 w 6372928"/>
              <a:gd name="connsiteY4" fmla="*/ 13694 h 7858461"/>
              <a:gd name="connsiteX5" fmla="*/ 0 w 6372928"/>
              <a:gd name="connsiteY5" fmla="*/ 0 h 7858461"/>
              <a:gd name="connsiteX0" fmla="*/ 0 w 6432486"/>
              <a:gd name="connsiteY0" fmla="*/ 0 h 7858461"/>
              <a:gd name="connsiteX1" fmla="*/ 1466 w 6432486"/>
              <a:gd name="connsiteY1" fmla="*/ 6115638 h 7858461"/>
              <a:gd name="connsiteX2" fmla="*/ 3140254 w 6432486"/>
              <a:gd name="connsiteY2" fmla="*/ 7858461 h 7858461"/>
              <a:gd name="connsiteX3" fmla="*/ 6432309 w 6432486"/>
              <a:gd name="connsiteY3" fmla="*/ 6159393 h 7858461"/>
              <a:gd name="connsiteX4" fmla="*/ 6372928 w 6432486"/>
              <a:gd name="connsiteY4" fmla="*/ 13694 h 7858461"/>
              <a:gd name="connsiteX5" fmla="*/ 0 w 6432486"/>
              <a:gd name="connsiteY5" fmla="*/ 0 h 7858461"/>
              <a:gd name="connsiteX0" fmla="*/ 0 w 6432486"/>
              <a:gd name="connsiteY0" fmla="*/ 0 h 7858461"/>
              <a:gd name="connsiteX1" fmla="*/ 1466 w 6432486"/>
              <a:gd name="connsiteY1" fmla="*/ 6115638 h 7858461"/>
              <a:gd name="connsiteX2" fmla="*/ 3140254 w 6432486"/>
              <a:gd name="connsiteY2" fmla="*/ 7858461 h 7858461"/>
              <a:gd name="connsiteX3" fmla="*/ 6432309 w 6432486"/>
              <a:gd name="connsiteY3" fmla="*/ 6096331 h 7858461"/>
              <a:gd name="connsiteX4" fmla="*/ 6372928 w 6432486"/>
              <a:gd name="connsiteY4" fmla="*/ 13694 h 7858461"/>
              <a:gd name="connsiteX5" fmla="*/ 0 w 6432486"/>
              <a:gd name="connsiteY5" fmla="*/ 0 h 7858461"/>
              <a:gd name="connsiteX0" fmla="*/ 0 w 6372928"/>
              <a:gd name="connsiteY0" fmla="*/ 0 h 7858461"/>
              <a:gd name="connsiteX1" fmla="*/ 1466 w 6372928"/>
              <a:gd name="connsiteY1" fmla="*/ 6115638 h 7858461"/>
              <a:gd name="connsiteX2" fmla="*/ 3140254 w 6372928"/>
              <a:gd name="connsiteY2" fmla="*/ 7858461 h 7858461"/>
              <a:gd name="connsiteX3" fmla="*/ 6360702 w 6372928"/>
              <a:gd name="connsiteY3" fmla="*/ 6127862 h 7858461"/>
              <a:gd name="connsiteX4" fmla="*/ 6372928 w 6372928"/>
              <a:gd name="connsiteY4" fmla="*/ 13694 h 7858461"/>
              <a:gd name="connsiteX5" fmla="*/ 0 w 6372928"/>
              <a:gd name="connsiteY5" fmla="*/ 0 h 7858461"/>
              <a:gd name="connsiteX0" fmla="*/ 0 w 6372928"/>
              <a:gd name="connsiteY0" fmla="*/ 0 h 7858461"/>
              <a:gd name="connsiteX1" fmla="*/ 1466 w 6372928"/>
              <a:gd name="connsiteY1" fmla="*/ 6115638 h 7858461"/>
              <a:gd name="connsiteX2" fmla="*/ 3140254 w 6372928"/>
              <a:gd name="connsiteY2" fmla="*/ 7858461 h 7858461"/>
              <a:gd name="connsiteX3" fmla="*/ 6202520 w 6372928"/>
              <a:gd name="connsiteY3" fmla="*/ 6171407 h 7858461"/>
              <a:gd name="connsiteX4" fmla="*/ 6372928 w 6372928"/>
              <a:gd name="connsiteY4" fmla="*/ 13694 h 7858461"/>
              <a:gd name="connsiteX5" fmla="*/ 0 w 6372928"/>
              <a:gd name="connsiteY5" fmla="*/ 0 h 7858461"/>
              <a:gd name="connsiteX0" fmla="*/ 0 w 6372928"/>
              <a:gd name="connsiteY0" fmla="*/ 0 h 7858461"/>
              <a:gd name="connsiteX1" fmla="*/ 159650 w 6372928"/>
              <a:gd name="connsiteY1" fmla="*/ 6115639 h 7858461"/>
              <a:gd name="connsiteX2" fmla="*/ 3140254 w 6372928"/>
              <a:gd name="connsiteY2" fmla="*/ 7858461 h 7858461"/>
              <a:gd name="connsiteX3" fmla="*/ 6202520 w 6372928"/>
              <a:gd name="connsiteY3" fmla="*/ 6171407 h 7858461"/>
              <a:gd name="connsiteX4" fmla="*/ 6372928 w 6372928"/>
              <a:gd name="connsiteY4" fmla="*/ 13694 h 7858461"/>
              <a:gd name="connsiteX5" fmla="*/ 0 w 6372928"/>
              <a:gd name="connsiteY5" fmla="*/ 0 h 7858461"/>
              <a:gd name="connsiteX0" fmla="*/ 0 w 6267473"/>
              <a:gd name="connsiteY0" fmla="*/ 0 h 7858461"/>
              <a:gd name="connsiteX1" fmla="*/ 54195 w 6267473"/>
              <a:gd name="connsiteY1" fmla="*/ 6115639 h 7858461"/>
              <a:gd name="connsiteX2" fmla="*/ 3034799 w 6267473"/>
              <a:gd name="connsiteY2" fmla="*/ 7858461 h 7858461"/>
              <a:gd name="connsiteX3" fmla="*/ 6097065 w 6267473"/>
              <a:gd name="connsiteY3" fmla="*/ 6171407 h 7858461"/>
              <a:gd name="connsiteX4" fmla="*/ 6267473 w 6267473"/>
              <a:gd name="connsiteY4" fmla="*/ 13694 h 7858461"/>
              <a:gd name="connsiteX5" fmla="*/ 0 w 6267473"/>
              <a:gd name="connsiteY5" fmla="*/ 0 h 7858461"/>
              <a:gd name="connsiteX0" fmla="*/ 51264 w 6213282"/>
              <a:gd name="connsiteY0" fmla="*/ 0 h 7858461"/>
              <a:gd name="connsiteX1" fmla="*/ 4 w 6213282"/>
              <a:gd name="connsiteY1" fmla="*/ 6115639 h 7858461"/>
              <a:gd name="connsiteX2" fmla="*/ 2980608 w 6213282"/>
              <a:gd name="connsiteY2" fmla="*/ 7858461 h 7858461"/>
              <a:gd name="connsiteX3" fmla="*/ 6042874 w 6213282"/>
              <a:gd name="connsiteY3" fmla="*/ 6171407 h 7858461"/>
              <a:gd name="connsiteX4" fmla="*/ 6213282 w 6213282"/>
              <a:gd name="connsiteY4" fmla="*/ 13694 h 7858461"/>
              <a:gd name="connsiteX5" fmla="*/ 51264 w 6213282"/>
              <a:gd name="connsiteY5" fmla="*/ 0 h 7858461"/>
              <a:gd name="connsiteX0" fmla="*/ 0 w 6267473"/>
              <a:gd name="connsiteY0" fmla="*/ 29851 h 7844767"/>
              <a:gd name="connsiteX1" fmla="*/ 54195 w 6267473"/>
              <a:gd name="connsiteY1" fmla="*/ 6101945 h 7844767"/>
              <a:gd name="connsiteX2" fmla="*/ 3034799 w 6267473"/>
              <a:gd name="connsiteY2" fmla="*/ 7844767 h 7844767"/>
              <a:gd name="connsiteX3" fmla="*/ 6097065 w 6267473"/>
              <a:gd name="connsiteY3" fmla="*/ 6157713 h 7844767"/>
              <a:gd name="connsiteX4" fmla="*/ 6267473 w 6267473"/>
              <a:gd name="connsiteY4" fmla="*/ 0 h 7844767"/>
              <a:gd name="connsiteX5" fmla="*/ 0 w 6267473"/>
              <a:gd name="connsiteY5" fmla="*/ 29851 h 7844767"/>
              <a:gd name="connsiteX0" fmla="*/ 0 w 6097329"/>
              <a:gd name="connsiteY0" fmla="*/ 17658 h 7832574"/>
              <a:gd name="connsiteX1" fmla="*/ 54195 w 6097329"/>
              <a:gd name="connsiteY1" fmla="*/ 6089752 h 7832574"/>
              <a:gd name="connsiteX2" fmla="*/ 3034799 w 6097329"/>
              <a:gd name="connsiteY2" fmla="*/ 7832574 h 7832574"/>
              <a:gd name="connsiteX3" fmla="*/ 6097065 w 6097329"/>
              <a:gd name="connsiteY3" fmla="*/ 6145520 h 7832574"/>
              <a:gd name="connsiteX4" fmla="*/ 6060780 w 6097329"/>
              <a:gd name="connsiteY4" fmla="*/ 0 h 7832574"/>
              <a:gd name="connsiteX5" fmla="*/ 0 w 6097329"/>
              <a:gd name="connsiteY5" fmla="*/ 17658 h 7832574"/>
              <a:gd name="connsiteX0" fmla="*/ 0 w 6097777"/>
              <a:gd name="connsiteY0" fmla="*/ 5465 h 7820381"/>
              <a:gd name="connsiteX1" fmla="*/ 54195 w 6097777"/>
              <a:gd name="connsiteY1" fmla="*/ 6077559 h 7820381"/>
              <a:gd name="connsiteX2" fmla="*/ 3034799 w 6097777"/>
              <a:gd name="connsiteY2" fmla="*/ 7820381 h 7820381"/>
              <a:gd name="connsiteX3" fmla="*/ 6097065 w 6097777"/>
              <a:gd name="connsiteY3" fmla="*/ 6133327 h 7820381"/>
              <a:gd name="connsiteX4" fmla="*/ 6090308 w 6097777"/>
              <a:gd name="connsiteY4" fmla="*/ 0 h 7820381"/>
              <a:gd name="connsiteX5" fmla="*/ 0 w 6097777"/>
              <a:gd name="connsiteY5" fmla="*/ 5465 h 7820381"/>
              <a:gd name="connsiteX0" fmla="*/ 0 w 6053486"/>
              <a:gd name="connsiteY0" fmla="*/ 17658 h 7820381"/>
              <a:gd name="connsiteX1" fmla="*/ 9904 w 6053486"/>
              <a:gd name="connsiteY1" fmla="*/ 6077559 h 7820381"/>
              <a:gd name="connsiteX2" fmla="*/ 2990508 w 6053486"/>
              <a:gd name="connsiteY2" fmla="*/ 7820381 h 7820381"/>
              <a:gd name="connsiteX3" fmla="*/ 6052774 w 6053486"/>
              <a:gd name="connsiteY3" fmla="*/ 6133327 h 7820381"/>
              <a:gd name="connsiteX4" fmla="*/ 6046017 w 6053486"/>
              <a:gd name="connsiteY4" fmla="*/ 0 h 7820381"/>
              <a:gd name="connsiteX5" fmla="*/ 0 w 6053486"/>
              <a:gd name="connsiteY5" fmla="*/ 17658 h 782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3486" h="7820381">
                <a:moveTo>
                  <a:pt x="0" y="17658"/>
                </a:moveTo>
                <a:cubicBezTo>
                  <a:pt x="489" y="1951101"/>
                  <a:pt x="9415" y="4144116"/>
                  <a:pt x="9904" y="6077559"/>
                </a:cubicBezTo>
                <a:lnTo>
                  <a:pt x="2990508" y="7820381"/>
                </a:lnTo>
                <a:cubicBezTo>
                  <a:pt x="4063991" y="7243515"/>
                  <a:pt x="4979291" y="6710193"/>
                  <a:pt x="6052774" y="6133327"/>
                </a:cubicBezTo>
                <a:cubicBezTo>
                  <a:pt x="6056849" y="4211132"/>
                  <a:pt x="6041942" y="1922195"/>
                  <a:pt x="6046017" y="0"/>
                </a:cubicBezTo>
                <a:lnTo>
                  <a:pt x="0" y="17658"/>
                </a:lnTo>
                <a:close/>
              </a:path>
            </a:pathLst>
          </a:custGeom>
          <a:noFill/>
          <a:ln w="31750" cap="sq" cmpd="sng" algn="ctr">
            <a:solidFill>
              <a:schemeClr val="bg1"/>
            </a:solidFill>
            <a:prstDash val="dash"/>
            <a:bevel/>
            <a:headEnd type="none" w="med" len="med"/>
            <a:tailEnd type="none" w="med" len="med"/>
          </a:ln>
          <a:effectLst>
            <a:outerShdw blurRad="457200" dist="38100" dir="3900000" sx="102000" sy="102000" algn="t" rotWithShape="0">
              <a:prstClr val="black">
                <a:alpha val="38000"/>
              </a:prstClr>
            </a:outerShdw>
          </a:effectLst>
        </p:spPr>
        <p:txBody>
          <a:bodyPr wrap="square" lIns="457200" tIns="457200" rIns="457200" bIns="457200">
            <a:spAutoFit/>
          </a:bodyPr>
          <a:lstStyle/>
          <a:p>
            <a:pPr defTabSz="4389438" eaLnBrk="1" hangingPunct="1">
              <a:defRPr/>
            </a:pPr>
            <a:endParaRPr lang="en-US" dirty="0">
              <a:latin typeface="Arial Narrow" pitchFamily="61" charset="0"/>
            </a:endParaRPr>
          </a:p>
        </p:txBody>
      </p:sp>
      <p:cxnSp>
        <p:nvCxnSpPr>
          <p:cNvPr id="16" name="Straight Connector 15"/>
          <p:cNvCxnSpPr/>
          <p:nvPr userDrawn="1"/>
        </p:nvCxnSpPr>
        <p:spPr bwMode="auto">
          <a:xfrm>
            <a:off x="11064240" y="7832272"/>
            <a:ext cx="0" cy="34302700"/>
          </a:xfrm>
          <a:prstGeom prst="line">
            <a:avLst/>
          </a:prstGeom>
          <a:noFill/>
          <a:ln w="25400" cap="flat" cmpd="sng" algn="ctr">
            <a:solidFill>
              <a:schemeClr val="tx1"/>
            </a:solidFill>
            <a:prstDash val="dash"/>
            <a:round/>
            <a:headEnd type="oval" w="lg" len="lg"/>
            <a:tailEnd type="oval" w="lg" len="lg"/>
          </a:ln>
          <a:effectLst/>
        </p:spPr>
      </p:cxnSp>
      <p:cxnSp>
        <p:nvCxnSpPr>
          <p:cNvPr id="18" name="Straight Connector 17"/>
          <p:cNvCxnSpPr/>
          <p:nvPr userDrawn="1"/>
        </p:nvCxnSpPr>
        <p:spPr bwMode="auto">
          <a:xfrm>
            <a:off x="21796850" y="7837717"/>
            <a:ext cx="0" cy="34290000"/>
          </a:xfrm>
          <a:prstGeom prst="line">
            <a:avLst/>
          </a:prstGeom>
          <a:noFill/>
          <a:ln w="25400" cap="flat" cmpd="sng" algn="ctr">
            <a:solidFill>
              <a:schemeClr val="tx1"/>
            </a:solidFill>
            <a:prstDash val="dash"/>
            <a:round/>
            <a:headEnd type="oval" w="lg" len="lg"/>
            <a:tailEnd type="oval" w="lg" len="lg"/>
          </a:ln>
          <a:effectLst/>
        </p:spPr>
      </p:cxnSp>
      <p:sp>
        <p:nvSpPr>
          <p:cNvPr id="7" name="Picture Placeholder 2"/>
          <p:cNvSpPr>
            <a:spLocks noGrp="1"/>
          </p:cNvSpPr>
          <p:nvPr>
            <p:ph type="pic" sz="quarter" idx="16"/>
          </p:nvPr>
        </p:nvSpPr>
        <p:spPr>
          <a:xfrm>
            <a:off x="914400" y="25596668"/>
            <a:ext cx="9715500" cy="7452360"/>
          </a:xfrm>
          <a:prstGeom prst="rect">
            <a:avLst/>
          </a:prstGeom>
          <a:solidFill>
            <a:schemeClr val="bg2">
              <a:lumMod val="85000"/>
            </a:schemeClr>
          </a:solidFill>
        </p:spPr>
        <p:txBody>
          <a:bodyPr/>
          <a:lstStyle/>
          <a:p>
            <a:pPr marL="0" indent="0" algn="ctr">
              <a:buNone/>
            </a:pPr>
            <a:endParaRPr lang="en-US" dirty="0"/>
          </a:p>
        </p:txBody>
      </p:sp>
      <p:sp>
        <p:nvSpPr>
          <p:cNvPr id="8" name="Picture Placeholder 2"/>
          <p:cNvSpPr>
            <a:spLocks noGrp="1"/>
          </p:cNvSpPr>
          <p:nvPr>
            <p:ph type="pic" sz="quarter" idx="17"/>
          </p:nvPr>
        </p:nvSpPr>
        <p:spPr>
          <a:xfrm>
            <a:off x="914400" y="34610040"/>
            <a:ext cx="9715500" cy="7452360"/>
          </a:xfrm>
          <a:prstGeom prst="rect">
            <a:avLst/>
          </a:prstGeom>
          <a:solidFill>
            <a:schemeClr val="bg2">
              <a:lumMod val="85000"/>
            </a:schemeClr>
          </a:solidFill>
        </p:spPr>
        <p:txBody>
          <a:bodyPr/>
          <a:lstStyle/>
          <a:p>
            <a:pPr marL="0" indent="0" algn="ctr">
              <a:buNone/>
            </a:pPr>
            <a:endParaRPr lang="en-US" dirty="0"/>
          </a:p>
        </p:txBody>
      </p:sp>
      <p:sp>
        <p:nvSpPr>
          <p:cNvPr id="11" name="Content Placeholder 9"/>
          <p:cNvSpPr>
            <a:spLocks noGrp="1"/>
          </p:cNvSpPr>
          <p:nvPr>
            <p:ph sz="quarter" idx="10"/>
          </p:nvPr>
        </p:nvSpPr>
        <p:spPr>
          <a:xfrm>
            <a:off x="914400" y="7962900"/>
            <a:ext cx="9715500" cy="16399329"/>
          </a:xfrm>
          <a:prstGeom prst="rect">
            <a:avLst/>
          </a:prstGeom>
        </p:spPr>
        <p:txBody>
          <a:bodyPr/>
          <a:lstStyle>
            <a:lvl1pPr>
              <a:lnSpc>
                <a:spcPts val="4600"/>
              </a:lnSpc>
              <a:spcBef>
                <a:spcPts val="0"/>
              </a:spcBef>
              <a:defRPr sz="2800" baseline="0">
                <a:solidFill>
                  <a:schemeClr val="bg1">
                    <a:lumMod val="50000"/>
                  </a:schemeClr>
                </a:solidFill>
                <a:latin typeface="Arial" charset="0"/>
              </a:defRPr>
            </a:lvl1pPr>
            <a:lvl2pPr>
              <a:lnSpc>
                <a:spcPts val="4600"/>
              </a:lnSpc>
              <a:spcBef>
                <a:spcPts val="0"/>
              </a:spcBef>
              <a:defRPr sz="2800" baseline="0">
                <a:solidFill>
                  <a:schemeClr val="bg1">
                    <a:lumMod val="50000"/>
                  </a:schemeClr>
                </a:solidFill>
                <a:latin typeface="Arial" charset="0"/>
              </a:defRPr>
            </a:lvl2pPr>
            <a:lvl3pPr>
              <a:lnSpc>
                <a:spcPts val="4600"/>
              </a:lnSpc>
              <a:spcBef>
                <a:spcPts val="0"/>
              </a:spcBef>
              <a:defRPr sz="2800" baseline="0">
                <a:solidFill>
                  <a:schemeClr val="bg1">
                    <a:lumMod val="50000"/>
                  </a:schemeClr>
                </a:solidFill>
                <a:latin typeface="Arial" charset="0"/>
              </a:defRPr>
            </a:lvl3pPr>
            <a:lvl4pPr>
              <a:lnSpc>
                <a:spcPts val="4600"/>
              </a:lnSpc>
              <a:spcBef>
                <a:spcPts val="0"/>
              </a:spcBef>
              <a:defRPr sz="2800" baseline="0">
                <a:solidFill>
                  <a:schemeClr val="bg1">
                    <a:lumMod val="50000"/>
                  </a:schemeClr>
                </a:solidFill>
                <a:latin typeface="Arial" charset="0"/>
              </a:defRPr>
            </a:lvl4pPr>
            <a:lvl5pPr marL="2286000" indent="-457200">
              <a:lnSpc>
                <a:spcPts val="4600"/>
              </a:lnSpc>
              <a:spcBef>
                <a:spcPts val="0"/>
              </a:spcBef>
              <a:buClr>
                <a:srgbClr val="245EAC"/>
              </a:buClr>
              <a:buFont typeface="Arial" charset="0"/>
              <a:buChar char="•"/>
              <a:defRPr sz="2800" baseline="0">
                <a:solidFill>
                  <a:schemeClr val="bg1">
                    <a:lumMod val="50000"/>
                  </a:schemeClr>
                </a:solidFill>
                <a:latin typeface="Arial"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Content Placeholder 9"/>
          <p:cNvSpPr>
            <a:spLocks noGrp="1"/>
          </p:cNvSpPr>
          <p:nvPr>
            <p:ph sz="quarter" idx="18"/>
          </p:nvPr>
        </p:nvSpPr>
        <p:spPr>
          <a:xfrm>
            <a:off x="11544300" y="7962900"/>
            <a:ext cx="9818209" cy="20187557"/>
          </a:xfrm>
          <a:prstGeom prst="rect">
            <a:avLst/>
          </a:prstGeom>
        </p:spPr>
        <p:txBody>
          <a:bodyPr/>
          <a:lstStyle>
            <a:lvl1pPr>
              <a:lnSpc>
                <a:spcPts val="4600"/>
              </a:lnSpc>
              <a:spcBef>
                <a:spcPts val="0"/>
              </a:spcBef>
              <a:defRPr sz="2800" baseline="0">
                <a:solidFill>
                  <a:schemeClr val="bg1">
                    <a:lumMod val="50000"/>
                  </a:schemeClr>
                </a:solidFill>
                <a:latin typeface="Arial" charset="0"/>
              </a:defRPr>
            </a:lvl1pPr>
            <a:lvl2pPr>
              <a:lnSpc>
                <a:spcPts val="4600"/>
              </a:lnSpc>
              <a:spcBef>
                <a:spcPts val="0"/>
              </a:spcBef>
              <a:defRPr sz="2800" baseline="0">
                <a:solidFill>
                  <a:schemeClr val="bg1">
                    <a:lumMod val="50000"/>
                  </a:schemeClr>
                </a:solidFill>
                <a:latin typeface="Arial" charset="0"/>
              </a:defRPr>
            </a:lvl2pPr>
            <a:lvl3pPr>
              <a:lnSpc>
                <a:spcPts val="4600"/>
              </a:lnSpc>
              <a:spcBef>
                <a:spcPts val="0"/>
              </a:spcBef>
              <a:defRPr sz="2800" baseline="0">
                <a:solidFill>
                  <a:schemeClr val="bg1">
                    <a:lumMod val="50000"/>
                  </a:schemeClr>
                </a:solidFill>
                <a:latin typeface="Arial" charset="0"/>
              </a:defRPr>
            </a:lvl3pPr>
            <a:lvl4pPr>
              <a:lnSpc>
                <a:spcPts val="4600"/>
              </a:lnSpc>
              <a:spcBef>
                <a:spcPts val="0"/>
              </a:spcBef>
              <a:defRPr sz="2800" baseline="0">
                <a:solidFill>
                  <a:schemeClr val="bg1">
                    <a:lumMod val="50000"/>
                  </a:schemeClr>
                </a:solidFill>
                <a:latin typeface="Arial" charset="0"/>
              </a:defRPr>
            </a:lvl4pPr>
            <a:lvl5pPr marL="2286000" indent="-457200">
              <a:lnSpc>
                <a:spcPts val="4600"/>
              </a:lnSpc>
              <a:spcBef>
                <a:spcPts val="0"/>
              </a:spcBef>
              <a:buClr>
                <a:srgbClr val="245EAC"/>
              </a:buClr>
              <a:buFont typeface="Arial" charset="0"/>
              <a:buChar char="•"/>
              <a:defRPr sz="2800" baseline="0">
                <a:solidFill>
                  <a:schemeClr val="bg1">
                    <a:lumMod val="50000"/>
                  </a:schemeClr>
                </a:solidFill>
                <a:latin typeface="Arial"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9"/>
          <p:cNvSpPr>
            <a:spLocks noGrp="1"/>
          </p:cNvSpPr>
          <p:nvPr>
            <p:ph sz="quarter" idx="23"/>
          </p:nvPr>
        </p:nvSpPr>
        <p:spPr>
          <a:xfrm>
            <a:off x="11544300" y="35799537"/>
            <a:ext cx="9771541" cy="6262864"/>
          </a:xfrm>
          <a:prstGeom prst="rect">
            <a:avLst/>
          </a:prstGeom>
        </p:spPr>
        <p:txBody>
          <a:bodyPr/>
          <a:lstStyle>
            <a:lvl1pPr>
              <a:lnSpc>
                <a:spcPts val="4600"/>
              </a:lnSpc>
              <a:spcBef>
                <a:spcPts val="0"/>
              </a:spcBef>
              <a:defRPr sz="2800" baseline="0">
                <a:solidFill>
                  <a:schemeClr val="bg1">
                    <a:lumMod val="50000"/>
                  </a:schemeClr>
                </a:solidFill>
                <a:latin typeface="Arial" charset="0"/>
              </a:defRPr>
            </a:lvl1pPr>
            <a:lvl2pPr>
              <a:lnSpc>
                <a:spcPts val="4600"/>
              </a:lnSpc>
              <a:spcBef>
                <a:spcPts val="0"/>
              </a:spcBef>
              <a:defRPr sz="2800" baseline="0">
                <a:solidFill>
                  <a:schemeClr val="bg1">
                    <a:lumMod val="50000"/>
                  </a:schemeClr>
                </a:solidFill>
                <a:latin typeface="Arial" charset="0"/>
              </a:defRPr>
            </a:lvl2pPr>
            <a:lvl3pPr>
              <a:lnSpc>
                <a:spcPts val="4600"/>
              </a:lnSpc>
              <a:spcBef>
                <a:spcPts val="0"/>
              </a:spcBef>
              <a:defRPr sz="2800" baseline="0">
                <a:solidFill>
                  <a:schemeClr val="bg1">
                    <a:lumMod val="50000"/>
                  </a:schemeClr>
                </a:solidFill>
                <a:latin typeface="Arial" charset="0"/>
              </a:defRPr>
            </a:lvl3pPr>
            <a:lvl4pPr>
              <a:lnSpc>
                <a:spcPts val="4600"/>
              </a:lnSpc>
              <a:spcBef>
                <a:spcPts val="0"/>
              </a:spcBef>
              <a:defRPr sz="2800" baseline="0">
                <a:solidFill>
                  <a:schemeClr val="bg1">
                    <a:lumMod val="50000"/>
                  </a:schemeClr>
                </a:solidFill>
                <a:latin typeface="Arial" charset="0"/>
              </a:defRPr>
            </a:lvl4pPr>
            <a:lvl5pPr marL="2286000" indent="-457200">
              <a:lnSpc>
                <a:spcPts val="4600"/>
              </a:lnSpc>
              <a:spcBef>
                <a:spcPts val="0"/>
              </a:spcBef>
              <a:buClr>
                <a:srgbClr val="245EAC"/>
              </a:buClr>
              <a:buFont typeface="Arial" charset="0"/>
              <a:buChar char="•"/>
              <a:defRPr sz="2800" baseline="0">
                <a:solidFill>
                  <a:schemeClr val="bg1">
                    <a:lumMod val="50000"/>
                  </a:schemeClr>
                </a:solidFill>
                <a:latin typeface="Arial"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9"/>
          <p:cNvSpPr>
            <a:spLocks noGrp="1"/>
          </p:cNvSpPr>
          <p:nvPr>
            <p:ph sz="quarter" idx="24"/>
          </p:nvPr>
        </p:nvSpPr>
        <p:spPr>
          <a:xfrm>
            <a:off x="11544300" y="28752824"/>
            <a:ext cx="9771541" cy="6408034"/>
          </a:xfrm>
          <a:prstGeom prst="rect">
            <a:avLst/>
          </a:prstGeom>
        </p:spPr>
        <p:txBody>
          <a:bodyPr/>
          <a:lstStyle>
            <a:lvl1pPr>
              <a:lnSpc>
                <a:spcPts val="4600"/>
              </a:lnSpc>
              <a:spcBef>
                <a:spcPts val="0"/>
              </a:spcBef>
              <a:defRPr sz="2800" baseline="0">
                <a:solidFill>
                  <a:schemeClr val="bg1">
                    <a:lumMod val="50000"/>
                  </a:schemeClr>
                </a:solidFill>
                <a:latin typeface="Arial" charset="0"/>
              </a:defRPr>
            </a:lvl1pPr>
            <a:lvl2pPr>
              <a:lnSpc>
                <a:spcPts val="4600"/>
              </a:lnSpc>
              <a:spcBef>
                <a:spcPts val="0"/>
              </a:spcBef>
              <a:defRPr sz="2800" baseline="0">
                <a:solidFill>
                  <a:schemeClr val="bg1">
                    <a:lumMod val="50000"/>
                  </a:schemeClr>
                </a:solidFill>
                <a:latin typeface="Arial" charset="0"/>
              </a:defRPr>
            </a:lvl2pPr>
            <a:lvl3pPr>
              <a:lnSpc>
                <a:spcPts val="4600"/>
              </a:lnSpc>
              <a:spcBef>
                <a:spcPts val="0"/>
              </a:spcBef>
              <a:defRPr sz="2800" baseline="0">
                <a:solidFill>
                  <a:schemeClr val="bg1">
                    <a:lumMod val="50000"/>
                  </a:schemeClr>
                </a:solidFill>
                <a:latin typeface="Arial" charset="0"/>
              </a:defRPr>
            </a:lvl3pPr>
            <a:lvl4pPr>
              <a:lnSpc>
                <a:spcPts val="4600"/>
              </a:lnSpc>
              <a:spcBef>
                <a:spcPts val="0"/>
              </a:spcBef>
              <a:defRPr sz="2800" baseline="0">
                <a:solidFill>
                  <a:schemeClr val="bg1">
                    <a:lumMod val="50000"/>
                  </a:schemeClr>
                </a:solidFill>
                <a:latin typeface="Arial" charset="0"/>
              </a:defRPr>
            </a:lvl4pPr>
            <a:lvl5pPr marL="2286000" indent="-457200">
              <a:lnSpc>
                <a:spcPts val="4600"/>
              </a:lnSpc>
              <a:spcBef>
                <a:spcPts val="0"/>
              </a:spcBef>
              <a:buClr>
                <a:srgbClr val="245EAC"/>
              </a:buClr>
              <a:buFont typeface="Arial" charset="0"/>
              <a:buChar char="•"/>
              <a:defRPr sz="2800" baseline="0">
                <a:solidFill>
                  <a:schemeClr val="bg1">
                    <a:lumMod val="50000"/>
                  </a:schemeClr>
                </a:solidFill>
                <a:latin typeface="Arial"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Picture Placeholder 2"/>
          <p:cNvSpPr>
            <a:spLocks noGrp="1"/>
          </p:cNvSpPr>
          <p:nvPr>
            <p:ph type="pic" sz="quarter" idx="25"/>
          </p:nvPr>
        </p:nvSpPr>
        <p:spPr>
          <a:xfrm>
            <a:off x="22277860" y="20097750"/>
            <a:ext cx="9798050" cy="7452360"/>
          </a:xfrm>
          <a:prstGeom prst="rect">
            <a:avLst/>
          </a:prstGeom>
          <a:solidFill>
            <a:schemeClr val="bg2">
              <a:lumMod val="85000"/>
            </a:schemeClr>
          </a:solidFill>
        </p:spPr>
        <p:txBody>
          <a:bodyPr/>
          <a:lstStyle/>
          <a:p>
            <a:pPr marL="0" indent="0" algn="ctr">
              <a:buNone/>
            </a:pPr>
            <a:endParaRPr lang="en-US" dirty="0"/>
          </a:p>
        </p:txBody>
      </p:sp>
      <p:sp>
        <p:nvSpPr>
          <p:cNvPr id="20" name="Content Placeholder 9"/>
          <p:cNvSpPr>
            <a:spLocks noGrp="1"/>
          </p:cNvSpPr>
          <p:nvPr>
            <p:ph sz="quarter" idx="20"/>
          </p:nvPr>
        </p:nvSpPr>
        <p:spPr>
          <a:xfrm>
            <a:off x="22277860" y="7962900"/>
            <a:ext cx="9798050" cy="11301845"/>
          </a:xfrm>
          <a:prstGeom prst="rect">
            <a:avLst/>
          </a:prstGeom>
        </p:spPr>
        <p:txBody>
          <a:bodyPr/>
          <a:lstStyle>
            <a:lvl1pPr>
              <a:lnSpc>
                <a:spcPts val="4600"/>
              </a:lnSpc>
              <a:spcBef>
                <a:spcPts val="0"/>
              </a:spcBef>
              <a:defRPr sz="2800" baseline="0">
                <a:solidFill>
                  <a:schemeClr val="bg1">
                    <a:lumMod val="50000"/>
                  </a:schemeClr>
                </a:solidFill>
                <a:latin typeface="Arial" charset="0"/>
              </a:defRPr>
            </a:lvl1pPr>
            <a:lvl2pPr>
              <a:lnSpc>
                <a:spcPts val="4600"/>
              </a:lnSpc>
              <a:spcBef>
                <a:spcPts val="0"/>
              </a:spcBef>
              <a:defRPr sz="2800" baseline="0">
                <a:solidFill>
                  <a:schemeClr val="bg1">
                    <a:lumMod val="50000"/>
                  </a:schemeClr>
                </a:solidFill>
                <a:latin typeface="Arial" charset="0"/>
              </a:defRPr>
            </a:lvl2pPr>
            <a:lvl3pPr>
              <a:lnSpc>
                <a:spcPts val="4600"/>
              </a:lnSpc>
              <a:spcBef>
                <a:spcPts val="0"/>
              </a:spcBef>
              <a:defRPr sz="2800" baseline="0">
                <a:solidFill>
                  <a:schemeClr val="bg1">
                    <a:lumMod val="50000"/>
                  </a:schemeClr>
                </a:solidFill>
                <a:latin typeface="Arial" charset="0"/>
              </a:defRPr>
            </a:lvl3pPr>
            <a:lvl4pPr>
              <a:lnSpc>
                <a:spcPts val="4600"/>
              </a:lnSpc>
              <a:spcBef>
                <a:spcPts val="0"/>
              </a:spcBef>
              <a:defRPr sz="2800" baseline="0">
                <a:solidFill>
                  <a:schemeClr val="bg1">
                    <a:lumMod val="50000"/>
                  </a:schemeClr>
                </a:solidFill>
                <a:latin typeface="Arial" charset="0"/>
              </a:defRPr>
            </a:lvl4pPr>
            <a:lvl5pPr marL="2286000" indent="-457200">
              <a:lnSpc>
                <a:spcPts val="4600"/>
              </a:lnSpc>
              <a:spcBef>
                <a:spcPts val="0"/>
              </a:spcBef>
              <a:buClr>
                <a:srgbClr val="245EAC"/>
              </a:buClr>
              <a:buFont typeface="Arial" charset="0"/>
              <a:buChar char="•"/>
              <a:defRPr sz="2800" baseline="0">
                <a:solidFill>
                  <a:schemeClr val="bg1">
                    <a:lumMod val="50000"/>
                  </a:schemeClr>
                </a:solidFill>
                <a:latin typeface="Arial"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9"/>
          <p:cNvSpPr>
            <a:spLocks noGrp="1"/>
          </p:cNvSpPr>
          <p:nvPr>
            <p:ph sz="quarter" idx="21"/>
          </p:nvPr>
        </p:nvSpPr>
        <p:spPr>
          <a:xfrm>
            <a:off x="22277860" y="28383115"/>
            <a:ext cx="9764240" cy="13679285"/>
          </a:xfrm>
          <a:prstGeom prst="rect">
            <a:avLst/>
          </a:prstGeom>
        </p:spPr>
        <p:txBody>
          <a:bodyPr/>
          <a:lstStyle>
            <a:lvl1pPr>
              <a:lnSpc>
                <a:spcPts val="4600"/>
              </a:lnSpc>
              <a:spcBef>
                <a:spcPts val="0"/>
              </a:spcBef>
              <a:defRPr sz="2800" baseline="0">
                <a:solidFill>
                  <a:schemeClr val="bg1">
                    <a:lumMod val="50000"/>
                  </a:schemeClr>
                </a:solidFill>
                <a:latin typeface="Arial" charset="0"/>
              </a:defRPr>
            </a:lvl1pPr>
            <a:lvl2pPr>
              <a:lnSpc>
                <a:spcPts val="4600"/>
              </a:lnSpc>
              <a:spcBef>
                <a:spcPts val="0"/>
              </a:spcBef>
              <a:defRPr sz="2800" baseline="0">
                <a:solidFill>
                  <a:schemeClr val="bg1">
                    <a:lumMod val="50000"/>
                  </a:schemeClr>
                </a:solidFill>
                <a:latin typeface="Arial" charset="0"/>
              </a:defRPr>
            </a:lvl2pPr>
            <a:lvl3pPr>
              <a:lnSpc>
                <a:spcPts val="4600"/>
              </a:lnSpc>
              <a:spcBef>
                <a:spcPts val="0"/>
              </a:spcBef>
              <a:defRPr sz="2800" baseline="0">
                <a:solidFill>
                  <a:schemeClr val="bg1">
                    <a:lumMod val="50000"/>
                  </a:schemeClr>
                </a:solidFill>
                <a:latin typeface="Arial" charset="0"/>
              </a:defRPr>
            </a:lvl3pPr>
            <a:lvl4pPr>
              <a:lnSpc>
                <a:spcPts val="4600"/>
              </a:lnSpc>
              <a:spcBef>
                <a:spcPts val="0"/>
              </a:spcBef>
              <a:defRPr sz="2800" baseline="0">
                <a:solidFill>
                  <a:schemeClr val="bg1">
                    <a:lumMod val="50000"/>
                  </a:schemeClr>
                </a:solidFill>
                <a:latin typeface="Arial" charset="0"/>
              </a:defRPr>
            </a:lvl4pPr>
            <a:lvl5pPr marL="2286000" indent="-457200">
              <a:lnSpc>
                <a:spcPts val="4600"/>
              </a:lnSpc>
              <a:spcBef>
                <a:spcPts val="0"/>
              </a:spcBef>
              <a:buClr>
                <a:srgbClr val="245EAC"/>
              </a:buClr>
              <a:buFont typeface="Arial" charset="0"/>
              <a:buChar char="•"/>
              <a:defRPr sz="2800" baseline="0">
                <a:solidFill>
                  <a:schemeClr val="bg1">
                    <a:lumMod val="50000"/>
                  </a:schemeClr>
                </a:solidFill>
                <a:latin typeface="Arial"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11146558"/>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6496" userDrawn="1">
          <p15:clr>
            <a:srgbClr val="FBAE40"/>
          </p15:clr>
        </p15:guide>
        <p15:guide id="2" pos="576" userDrawn="1">
          <p15:clr>
            <a:srgbClr val="FBAE40"/>
          </p15:clr>
        </p15:guide>
        <p15:guide id="3" pos="20184" userDrawn="1">
          <p15:clr>
            <a:srgbClr val="FBAE40"/>
          </p15:clr>
        </p15:guide>
        <p15:guide id="4" orient="horz" pos="5016" userDrawn="1">
          <p15:clr>
            <a:srgbClr val="FBAE40"/>
          </p15:clr>
        </p15:guide>
        <p15:guide id="5" pos="13440" userDrawn="1">
          <p15:clr>
            <a:srgbClr val="FBAE40"/>
          </p15:clr>
        </p15:guide>
        <p15:guide id="6" pos="6696" userDrawn="1">
          <p15:clr>
            <a:srgbClr val="FBAE40"/>
          </p15:clr>
        </p15:guide>
        <p15:guide id="7" pos="7272" userDrawn="1">
          <p15:clr>
            <a:srgbClr val="FBAE40"/>
          </p15:clr>
        </p15:guide>
        <p15:guide id="8" pos="14016"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36"/>
          <p:cNvSpPr>
            <a:spLocks noChangeArrowheads="1"/>
          </p:cNvSpPr>
          <p:nvPr userDrawn="1"/>
        </p:nvSpPr>
        <p:spPr bwMode="auto">
          <a:xfrm>
            <a:off x="0" y="0"/>
            <a:ext cx="32918400" cy="5486400"/>
          </a:xfrm>
          <a:prstGeom prst="rect">
            <a:avLst/>
          </a:prstGeom>
          <a:solidFill>
            <a:srgbClr val="005BBB"/>
          </a:solidFill>
          <a:ln w="9525">
            <a:noFill/>
            <a:miter lim="800000"/>
            <a:headEnd/>
            <a:tailEnd/>
          </a:ln>
          <a:effectLst/>
        </p:spPr>
        <p:txBody>
          <a:bodyPr wrap="none" anchor="ctr"/>
          <a:lstStyle>
            <a:lvl1pPr eaLnBrk="0" hangingPunct="0">
              <a:defRPr sz="2900">
                <a:solidFill>
                  <a:schemeClr val="tx1"/>
                </a:solidFill>
                <a:latin typeface="Arial Narrow" charset="0"/>
                <a:ea typeface="ＭＳ Ｐゴシック" charset="-128"/>
              </a:defRPr>
            </a:lvl1pPr>
            <a:lvl2pPr marL="37931725" indent="-37474525" eaLnBrk="0" hangingPunct="0">
              <a:defRPr sz="2900">
                <a:solidFill>
                  <a:schemeClr val="tx1"/>
                </a:solidFill>
                <a:latin typeface="Arial Narrow" charset="0"/>
                <a:ea typeface="ＭＳ Ｐゴシック" charset="-128"/>
              </a:defRPr>
            </a:lvl2pPr>
            <a:lvl3pPr eaLnBrk="0" hangingPunct="0">
              <a:defRPr sz="2900">
                <a:solidFill>
                  <a:schemeClr val="tx1"/>
                </a:solidFill>
                <a:latin typeface="Arial Narrow" charset="0"/>
                <a:ea typeface="ＭＳ Ｐゴシック" charset="-128"/>
              </a:defRPr>
            </a:lvl3pPr>
            <a:lvl4pPr eaLnBrk="0" hangingPunct="0">
              <a:defRPr sz="2900">
                <a:solidFill>
                  <a:schemeClr val="tx1"/>
                </a:solidFill>
                <a:latin typeface="Arial Narrow" charset="0"/>
                <a:ea typeface="ＭＳ Ｐゴシック" charset="-128"/>
              </a:defRPr>
            </a:lvl4pPr>
            <a:lvl5pPr eaLnBrk="0" hangingPunct="0">
              <a:defRPr sz="2900">
                <a:solidFill>
                  <a:schemeClr val="tx1"/>
                </a:solidFill>
                <a:latin typeface="Arial Narrow" charset="0"/>
                <a:ea typeface="ＭＳ Ｐゴシック" charset="-128"/>
              </a:defRPr>
            </a:lvl5pPr>
            <a:lvl6pPr marL="457200" eaLnBrk="0" fontAlgn="base" hangingPunct="0">
              <a:spcBef>
                <a:spcPct val="0"/>
              </a:spcBef>
              <a:spcAft>
                <a:spcPct val="0"/>
              </a:spcAft>
              <a:defRPr sz="2900">
                <a:solidFill>
                  <a:schemeClr val="tx1"/>
                </a:solidFill>
                <a:latin typeface="Arial Narrow" charset="0"/>
                <a:ea typeface="ＭＳ Ｐゴシック" charset="-128"/>
              </a:defRPr>
            </a:lvl6pPr>
            <a:lvl7pPr marL="914400" eaLnBrk="0" fontAlgn="base" hangingPunct="0">
              <a:spcBef>
                <a:spcPct val="0"/>
              </a:spcBef>
              <a:spcAft>
                <a:spcPct val="0"/>
              </a:spcAft>
              <a:defRPr sz="2900">
                <a:solidFill>
                  <a:schemeClr val="tx1"/>
                </a:solidFill>
                <a:latin typeface="Arial Narrow" charset="0"/>
                <a:ea typeface="ＭＳ Ｐゴシック" charset="-128"/>
              </a:defRPr>
            </a:lvl7pPr>
            <a:lvl8pPr marL="1371600" eaLnBrk="0" fontAlgn="base" hangingPunct="0">
              <a:spcBef>
                <a:spcPct val="0"/>
              </a:spcBef>
              <a:spcAft>
                <a:spcPct val="0"/>
              </a:spcAft>
              <a:defRPr sz="2900">
                <a:solidFill>
                  <a:schemeClr val="tx1"/>
                </a:solidFill>
                <a:latin typeface="Arial Narrow" charset="0"/>
                <a:ea typeface="ＭＳ Ｐゴシック" charset="-128"/>
              </a:defRPr>
            </a:lvl8pPr>
            <a:lvl9pPr marL="1828800" eaLnBrk="0" fontAlgn="base" hangingPunct="0">
              <a:spcBef>
                <a:spcPct val="0"/>
              </a:spcBef>
              <a:spcAft>
                <a:spcPct val="0"/>
              </a:spcAft>
              <a:defRPr sz="2900">
                <a:solidFill>
                  <a:schemeClr val="tx1"/>
                </a:solidFill>
                <a:latin typeface="Arial Narrow" charset="0"/>
                <a:ea typeface="ＭＳ Ｐゴシック" charset="-128"/>
              </a:defRPr>
            </a:lvl9pPr>
          </a:lstStyle>
          <a:p>
            <a:pPr eaLnBrk="1" hangingPunct="1">
              <a:defRPr/>
            </a:pPr>
            <a:endParaRPr lang="en-US" altLang="en-US" sz="3867" b="0" i="0" baseline="0" dirty="0" smtClean="0">
              <a:solidFill>
                <a:schemeClr val="tx1"/>
              </a:solidFill>
              <a:latin typeface="Arial" charset="0"/>
              <a:ea typeface="Arial" charset="0"/>
            </a:endParaRPr>
          </a:p>
        </p:txBody>
      </p:sp>
      <p:cxnSp>
        <p:nvCxnSpPr>
          <p:cNvPr id="6" name="Straight Connector 5"/>
          <p:cNvCxnSpPr/>
          <p:nvPr userDrawn="1"/>
        </p:nvCxnSpPr>
        <p:spPr bwMode="auto">
          <a:xfrm>
            <a:off x="-566057" y="4920343"/>
            <a:ext cx="44849143" cy="0"/>
          </a:xfrm>
          <a:prstGeom prst="line">
            <a:avLst/>
          </a:prstGeom>
          <a:noFill/>
          <a:ln w="31750" cap="flat" cmpd="sng" algn="ctr">
            <a:solidFill>
              <a:schemeClr val="bg1"/>
            </a:solidFill>
            <a:prstDash val="dash"/>
            <a:round/>
            <a:headEnd type="none" w="med" len="med"/>
            <a:tailEnd type="none" w="med" len="med"/>
          </a:ln>
          <a:effectLst/>
        </p:spPr>
      </p:cxnSp>
    </p:spTree>
    <p:extLst>
      <p:ext uri="{BB962C8B-B14F-4D97-AF65-F5344CB8AC3E}">
        <p14:creationId xmlns:p14="http://schemas.microsoft.com/office/powerpoint/2010/main" val="1101499162"/>
      </p:ext>
    </p:extLst>
  </p:cSld>
  <p:clrMap bg1="lt1" tx1="dk1" bg2="lt2" tx2="dk2" accent1="accent1" accent2="accent2" accent3="accent3" accent4="accent4" accent5="accent5" accent6="accent6" hlink="hlink" folHlink="folHlink"/>
  <p:sldLayoutIdLst>
    <p:sldLayoutId id="2147483689" r:id="rId1"/>
    <p:sldLayoutId id="2147483688" r:id="rId2"/>
  </p:sldLayoutIdLst>
  <p:timing>
    <p:tnLst>
      <p:par>
        <p:cTn id="1" dur="indefinite" restart="never" nodeType="tmRoot"/>
      </p:par>
    </p:tnLst>
  </p:timing>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microsoft.com/office/2007/relationships/diagramDrawing" Target="../diagrams/drawing1.xml"/><Relationship Id="rId18" Type="http://schemas.openxmlformats.org/officeDocument/2006/relationships/image" Target="../media/image10.png"/><Relationship Id="rId26" Type="http://schemas.openxmlformats.org/officeDocument/2006/relationships/image" Target="../media/image18.png"/><Relationship Id="rId39" Type="http://schemas.openxmlformats.org/officeDocument/2006/relationships/image" Target="../media/image31.png"/><Relationship Id="rId21" Type="http://schemas.openxmlformats.org/officeDocument/2006/relationships/image" Target="../media/image13.png"/><Relationship Id="rId34" Type="http://schemas.openxmlformats.org/officeDocument/2006/relationships/image" Target="../media/image26.png"/><Relationship Id="rId42" Type="http://schemas.openxmlformats.org/officeDocument/2006/relationships/image" Target="../media/image34.png"/><Relationship Id="rId7" Type="http://schemas.openxmlformats.org/officeDocument/2006/relationships/image" Target="../media/image5.png"/><Relationship Id="rId2" Type="http://schemas.openxmlformats.org/officeDocument/2006/relationships/chart" Target="../charts/chart1.xml"/><Relationship Id="rId16" Type="http://schemas.openxmlformats.org/officeDocument/2006/relationships/image" Target="../media/image8.png"/><Relationship Id="rId29"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diagramQuickStyle" Target="../diagrams/quickStyle1.xml"/><Relationship Id="rId24" Type="http://schemas.openxmlformats.org/officeDocument/2006/relationships/image" Target="../media/image16.png"/><Relationship Id="rId32" Type="http://schemas.openxmlformats.org/officeDocument/2006/relationships/image" Target="../media/image24.png"/><Relationship Id="rId37" Type="http://schemas.openxmlformats.org/officeDocument/2006/relationships/image" Target="../media/image29.png"/><Relationship Id="rId40" Type="http://schemas.openxmlformats.org/officeDocument/2006/relationships/image" Target="../media/image32.png"/><Relationship Id="rId45" Type="http://schemas.openxmlformats.org/officeDocument/2006/relationships/image" Target="../media/image37.png"/><Relationship Id="rId5" Type="http://schemas.openxmlformats.org/officeDocument/2006/relationships/chart" Target="../charts/chart3.xml"/><Relationship Id="rId15" Type="http://schemas.openxmlformats.org/officeDocument/2006/relationships/image" Target="../media/image7.png"/><Relationship Id="rId23" Type="http://schemas.openxmlformats.org/officeDocument/2006/relationships/image" Target="../media/image15.png"/><Relationship Id="rId28" Type="http://schemas.openxmlformats.org/officeDocument/2006/relationships/image" Target="../media/image20.png"/><Relationship Id="rId36" Type="http://schemas.openxmlformats.org/officeDocument/2006/relationships/image" Target="../media/image28.png"/><Relationship Id="rId10" Type="http://schemas.openxmlformats.org/officeDocument/2006/relationships/diagramLayout" Target="../diagrams/layout1.xml"/><Relationship Id="rId19" Type="http://schemas.openxmlformats.org/officeDocument/2006/relationships/image" Target="../media/image11.png"/><Relationship Id="rId31" Type="http://schemas.openxmlformats.org/officeDocument/2006/relationships/image" Target="../media/image23.png"/><Relationship Id="rId44" Type="http://schemas.openxmlformats.org/officeDocument/2006/relationships/image" Target="../media/image36.png"/><Relationship Id="rId4" Type="http://schemas.openxmlformats.org/officeDocument/2006/relationships/chart" Target="../charts/chart2.xml"/><Relationship Id="rId9" Type="http://schemas.openxmlformats.org/officeDocument/2006/relationships/diagramData" Target="../diagrams/data1.xml"/><Relationship Id="rId14" Type="http://schemas.openxmlformats.org/officeDocument/2006/relationships/image" Target="../media/image6.png"/><Relationship Id="rId22" Type="http://schemas.openxmlformats.org/officeDocument/2006/relationships/image" Target="../media/image14.png"/><Relationship Id="rId27" Type="http://schemas.openxmlformats.org/officeDocument/2006/relationships/image" Target="../media/image19.png"/><Relationship Id="rId30" Type="http://schemas.openxmlformats.org/officeDocument/2006/relationships/image" Target="../media/image22.png"/><Relationship Id="rId35" Type="http://schemas.openxmlformats.org/officeDocument/2006/relationships/image" Target="../media/image27.png"/><Relationship Id="rId43" Type="http://schemas.openxmlformats.org/officeDocument/2006/relationships/image" Target="../media/image35.png"/><Relationship Id="rId8" Type="http://schemas.openxmlformats.org/officeDocument/2006/relationships/chart" Target="../charts/chart4.xml"/><Relationship Id="rId3" Type="http://schemas.openxmlformats.org/officeDocument/2006/relationships/image" Target="../media/image3.png"/><Relationship Id="rId12" Type="http://schemas.openxmlformats.org/officeDocument/2006/relationships/diagramColors" Target="../diagrams/colors1.xml"/><Relationship Id="rId17" Type="http://schemas.openxmlformats.org/officeDocument/2006/relationships/image" Target="../media/image9.png"/><Relationship Id="rId25" Type="http://schemas.openxmlformats.org/officeDocument/2006/relationships/image" Target="../media/image17.png"/><Relationship Id="rId33" Type="http://schemas.openxmlformats.org/officeDocument/2006/relationships/image" Target="../media/image25.png"/><Relationship Id="rId38" Type="http://schemas.openxmlformats.org/officeDocument/2006/relationships/image" Target="../media/image30.png"/><Relationship Id="rId46" Type="http://schemas.openxmlformats.org/officeDocument/2006/relationships/image" Target="../media/image38.png"/><Relationship Id="rId20" Type="http://schemas.openxmlformats.org/officeDocument/2006/relationships/image" Target="../media/image12.png"/><Relationship Id="rId41" Type="http://schemas.openxmlformats.org/officeDocument/2006/relationships/image" Target="../media/image33.png"/></Relationships>
</file>

<file path=ppt/slides/_rels/slide2.xml.rels><?xml version="1.0" encoding="UTF-8" standalone="yes"?>
<Relationships xmlns="http://schemas.openxmlformats.org/package/2006/relationships"><Relationship Id="rId13" Type="http://schemas.microsoft.com/office/2007/relationships/diagramDrawing" Target="../diagrams/drawing2.xml"/><Relationship Id="rId18" Type="http://schemas.openxmlformats.org/officeDocument/2006/relationships/image" Target="../media/image10.png"/><Relationship Id="rId26" Type="http://schemas.openxmlformats.org/officeDocument/2006/relationships/image" Target="../media/image18.png"/><Relationship Id="rId39" Type="http://schemas.openxmlformats.org/officeDocument/2006/relationships/image" Target="../media/image31.png"/><Relationship Id="rId21" Type="http://schemas.openxmlformats.org/officeDocument/2006/relationships/image" Target="../media/image13.png"/><Relationship Id="rId34" Type="http://schemas.openxmlformats.org/officeDocument/2006/relationships/image" Target="../media/image26.png"/><Relationship Id="rId42" Type="http://schemas.openxmlformats.org/officeDocument/2006/relationships/image" Target="../media/image34.png"/><Relationship Id="rId7" Type="http://schemas.openxmlformats.org/officeDocument/2006/relationships/image" Target="../media/image5.png"/><Relationship Id="rId2" Type="http://schemas.openxmlformats.org/officeDocument/2006/relationships/chart" Target="../charts/chart5.xml"/><Relationship Id="rId16" Type="http://schemas.openxmlformats.org/officeDocument/2006/relationships/image" Target="../media/image8.png"/><Relationship Id="rId29"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diagramQuickStyle" Target="../diagrams/quickStyle2.xml"/><Relationship Id="rId24" Type="http://schemas.openxmlformats.org/officeDocument/2006/relationships/image" Target="../media/image16.png"/><Relationship Id="rId32" Type="http://schemas.openxmlformats.org/officeDocument/2006/relationships/image" Target="../media/image24.png"/><Relationship Id="rId37" Type="http://schemas.openxmlformats.org/officeDocument/2006/relationships/image" Target="../media/image29.png"/><Relationship Id="rId40" Type="http://schemas.openxmlformats.org/officeDocument/2006/relationships/image" Target="../media/image32.png"/><Relationship Id="rId45" Type="http://schemas.openxmlformats.org/officeDocument/2006/relationships/image" Target="../media/image37.png"/><Relationship Id="rId5" Type="http://schemas.openxmlformats.org/officeDocument/2006/relationships/chart" Target="../charts/chart7.xml"/><Relationship Id="rId15" Type="http://schemas.openxmlformats.org/officeDocument/2006/relationships/image" Target="../media/image7.png"/><Relationship Id="rId23" Type="http://schemas.openxmlformats.org/officeDocument/2006/relationships/image" Target="../media/image15.png"/><Relationship Id="rId28" Type="http://schemas.openxmlformats.org/officeDocument/2006/relationships/image" Target="../media/image20.png"/><Relationship Id="rId36" Type="http://schemas.openxmlformats.org/officeDocument/2006/relationships/image" Target="../media/image28.png"/><Relationship Id="rId10" Type="http://schemas.openxmlformats.org/officeDocument/2006/relationships/diagramLayout" Target="../diagrams/layout2.xml"/><Relationship Id="rId19" Type="http://schemas.openxmlformats.org/officeDocument/2006/relationships/image" Target="../media/image11.png"/><Relationship Id="rId31" Type="http://schemas.openxmlformats.org/officeDocument/2006/relationships/image" Target="../media/image23.png"/><Relationship Id="rId44" Type="http://schemas.openxmlformats.org/officeDocument/2006/relationships/image" Target="../media/image36.png"/><Relationship Id="rId4" Type="http://schemas.openxmlformats.org/officeDocument/2006/relationships/chart" Target="../charts/chart6.xml"/><Relationship Id="rId9" Type="http://schemas.openxmlformats.org/officeDocument/2006/relationships/diagramData" Target="../diagrams/data2.xml"/><Relationship Id="rId14" Type="http://schemas.openxmlformats.org/officeDocument/2006/relationships/image" Target="../media/image6.png"/><Relationship Id="rId22" Type="http://schemas.openxmlformats.org/officeDocument/2006/relationships/image" Target="../media/image14.png"/><Relationship Id="rId27" Type="http://schemas.openxmlformats.org/officeDocument/2006/relationships/image" Target="../media/image19.png"/><Relationship Id="rId30" Type="http://schemas.openxmlformats.org/officeDocument/2006/relationships/image" Target="../media/image22.png"/><Relationship Id="rId35" Type="http://schemas.openxmlformats.org/officeDocument/2006/relationships/image" Target="../media/image27.png"/><Relationship Id="rId43" Type="http://schemas.openxmlformats.org/officeDocument/2006/relationships/image" Target="../media/image35.png"/><Relationship Id="rId8" Type="http://schemas.openxmlformats.org/officeDocument/2006/relationships/chart" Target="../charts/chart8.xml"/><Relationship Id="rId3" Type="http://schemas.openxmlformats.org/officeDocument/2006/relationships/image" Target="../media/image3.png"/><Relationship Id="rId12" Type="http://schemas.openxmlformats.org/officeDocument/2006/relationships/diagramColors" Target="../diagrams/colors2.xml"/><Relationship Id="rId17" Type="http://schemas.openxmlformats.org/officeDocument/2006/relationships/image" Target="../media/image9.png"/><Relationship Id="rId25" Type="http://schemas.openxmlformats.org/officeDocument/2006/relationships/image" Target="../media/image17.png"/><Relationship Id="rId33" Type="http://schemas.openxmlformats.org/officeDocument/2006/relationships/image" Target="../media/image25.png"/><Relationship Id="rId38" Type="http://schemas.openxmlformats.org/officeDocument/2006/relationships/image" Target="../media/image30.png"/><Relationship Id="rId46" Type="http://schemas.openxmlformats.org/officeDocument/2006/relationships/image" Target="../media/image38.png"/><Relationship Id="rId20" Type="http://schemas.openxmlformats.org/officeDocument/2006/relationships/image" Target="../media/image12.png"/><Relationship Id="rId41"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p:cNvSpPr>
            <a:spLocks noChangeArrowheads="1"/>
          </p:cNvSpPr>
          <p:nvPr/>
        </p:nvSpPr>
        <p:spPr bwMode="auto">
          <a:xfrm>
            <a:off x="946150" y="1550522"/>
            <a:ext cx="24332239" cy="3031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43" tIns="45614" rIns="91243" bIns="45614">
            <a:spAutoFit/>
          </a:bodyPr>
          <a:lstStyle>
            <a:lvl1pPr>
              <a:defRPr sz="2900">
                <a:solidFill>
                  <a:schemeClr val="tx1"/>
                </a:solidFill>
                <a:latin typeface="Arial Narrow" charset="0"/>
                <a:ea typeface="ＭＳ Ｐゴシック" charset="-128"/>
              </a:defRPr>
            </a:lvl1pPr>
            <a:lvl2pPr marL="37931725" indent="-37474525">
              <a:defRPr sz="2900">
                <a:solidFill>
                  <a:schemeClr val="tx1"/>
                </a:solidFill>
                <a:latin typeface="Arial Narrow" charset="0"/>
                <a:ea typeface="ＭＳ Ｐゴシック" charset="-128"/>
              </a:defRPr>
            </a:lvl2pPr>
            <a:lvl3pPr marL="1143000" indent="-228600">
              <a:defRPr sz="2900">
                <a:solidFill>
                  <a:schemeClr val="tx1"/>
                </a:solidFill>
                <a:latin typeface="Arial Narrow" charset="0"/>
                <a:ea typeface="ＭＳ Ｐゴシック" charset="-128"/>
              </a:defRPr>
            </a:lvl3pPr>
            <a:lvl4pPr marL="1600200" indent="-228600">
              <a:defRPr sz="2900">
                <a:solidFill>
                  <a:schemeClr val="tx1"/>
                </a:solidFill>
                <a:latin typeface="Arial Narrow" charset="0"/>
                <a:ea typeface="ＭＳ Ｐゴシック" charset="-128"/>
              </a:defRPr>
            </a:lvl4pPr>
            <a:lvl5pPr marL="2057400" indent="-228600">
              <a:defRPr sz="29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29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29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29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2900">
                <a:solidFill>
                  <a:schemeClr val="tx1"/>
                </a:solidFill>
                <a:latin typeface="Arial Narrow" charset="0"/>
                <a:ea typeface="ＭＳ Ｐゴシック" charset="-128"/>
              </a:defRPr>
            </a:lvl9pPr>
          </a:lstStyle>
          <a:p>
            <a:pPr eaLnBrk="1" hangingPunct="1">
              <a:spcBef>
                <a:spcPts val="0"/>
              </a:spcBef>
              <a:spcAft>
                <a:spcPts val="0"/>
              </a:spcAft>
              <a:defRPr/>
            </a:pPr>
            <a:r>
              <a:rPr lang="en-US" altLang="en-US" sz="8000" dirty="0" smtClean="0">
                <a:solidFill>
                  <a:srgbClr val="FFFFFF"/>
                </a:solidFill>
                <a:latin typeface="+mn-lt"/>
                <a:ea typeface="Arial" charset="0"/>
              </a:rPr>
              <a:t>ACADEMIC RESEARCH POSTER TEMPLATE</a:t>
            </a:r>
          </a:p>
          <a:p>
            <a:pPr>
              <a:spcBef>
                <a:spcPts val="600"/>
              </a:spcBef>
              <a:spcAft>
                <a:spcPts val="1800"/>
              </a:spcAft>
              <a:defRPr/>
            </a:pPr>
            <a:r>
              <a:rPr lang="en-US" altLang="en-US" sz="4400" dirty="0" smtClean="0">
                <a:solidFill>
                  <a:srgbClr val="FFFFFF"/>
                </a:solidFill>
                <a:latin typeface="+mn-lt"/>
                <a:ea typeface="Arial" charset="0"/>
              </a:rPr>
              <a:t>Subtitle for Academic Research Poster (48x36 inches)</a:t>
            </a:r>
          </a:p>
          <a:p>
            <a:pPr>
              <a:spcBef>
                <a:spcPts val="1800"/>
              </a:spcBef>
              <a:defRPr/>
            </a:pPr>
            <a:r>
              <a:rPr lang="en-US" altLang="en-US" sz="3200" dirty="0" smtClean="0">
                <a:solidFill>
                  <a:srgbClr val="FFFFFF"/>
                </a:solidFill>
                <a:latin typeface="+mn-lt"/>
                <a:ea typeface="Arial" charset="0"/>
              </a:rPr>
              <a:t>Your names and the names of the people who contributed to this presentation</a:t>
            </a:r>
          </a:p>
        </p:txBody>
      </p:sp>
      <p:sp>
        <p:nvSpPr>
          <p:cNvPr id="5" name="TextBox 4"/>
          <p:cNvSpPr txBox="1"/>
          <p:nvPr/>
        </p:nvSpPr>
        <p:spPr>
          <a:xfrm>
            <a:off x="946150" y="7999476"/>
            <a:ext cx="9829800" cy="830263"/>
          </a:xfrm>
          <a:prstGeom prst="rect">
            <a:avLst/>
          </a:prstGeom>
          <a:noFill/>
          <a:effectLst/>
        </p:spPr>
        <p:txBody>
          <a:bodyPr>
            <a:spAutoFit/>
          </a:bodyPr>
          <a:lstStyle/>
          <a:p>
            <a:pPr>
              <a:defRPr/>
            </a:pPr>
            <a:r>
              <a:rPr lang="en-US" sz="4800" b="1" dirty="0">
                <a:solidFill>
                  <a:srgbClr val="005BBB"/>
                </a:solidFill>
                <a:latin typeface="+mn-lt"/>
              </a:rPr>
              <a:t>Introduction</a:t>
            </a:r>
          </a:p>
        </p:txBody>
      </p:sp>
      <p:sp>
        <p:nvSpPr>
          <p:cNvPr id="6" name="TextBox 3"/>
          <p:cNvSpPr txBox="1">
            <a:spLocks noChangeArrowheads="1"/>
          </p:cNvSpPr>
          <p:nvPr/>
        </p:nvSpPr>
        <p:spPr bwMode="auto">
          <a:xfrm>
            <a:off x="914400" y="8850591"/>
            <a:ext cx="9715500" cy="5298886"/>
          </a:xfrm>
          <a:prstGeom prst="rect">
            <a:avLst/>
          </a:prstGeom>
          <a:solidFill>
            <a:schemeClr val="bg1">
              <a:alpha val="63000"/>
            </a:schemeClr>
          </a:solidFill>
          <a:ln>
            <a:noFill/>
          </a:ln>
          <a:effectLst/>
        </p:spPr>
        <p:txBody>
          <a:bodyPr wrap="square">
            <a:spAutoFit/>
          </a:bodyPr>
          <a:lstStyle>
            <a:lvl1pPr>
              <a:defRPr sz="2900">
                <a:solidFill>
                  <a:schemeClr val="tx1"/>
                </a:solidFill>
                <a:latin typeface="Arial Narrow" charset="0"/>
                <a:ea typeface="ＭＳ Ｐゴシック" charset="-128"/>
              </a:defRPr>
            </a:lvl1pPr>
            <a:lvl2pPr marL="742950" indent="-285750">
              <a:defRPr sz="2900">
                <a:solidFill>
                  <a:schemeClr val="tx1"/>
                </a:solidFill>
                <a:latin typeface="Arial Narrow" charset="0"/>
                <a:ea typeface="ＭＳ Ｐゴシック" charset="-128"/>
              </a:defRPr>
            </a:lvl2pPr>
            <a:lvl3pPr marL="1143000" indent="-228600">
              <a:defRPr sz="2900">
                <a:solidFill>
                  <a:schemeClr val="tx1"/>
                </a:solidFill>
                <a:latin typeface="Arial Narrow" charset="0"/>
                <a:ea typeface="ＭＳ Ｐゴシック" charset="-128"/>
              </a:defRPr>
            </a:lvl3pPr>
            <a:lvl4pPr marL="1600200" indent="-228600">
              <a:defRPr sz="2900">
                <a:solidFill>
                  <a:schemeClr val="tx1"/>
                </a:solidFill>
                <a:latin typeface="Arial Narrow" charset="0"/>
                <a:ea typeface="ＭＳ Ｐゴシック" charset="-128"/>
              </a:defRPr>
            </a:lvl4pPr>
            <a:lvl5pPr marL="2057400" indent="-228600">
              <a:defRPr sz="29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29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29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29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2900">
                <a:solidFill>
                  <a:schemeClr val="tx1"/>
                </a:solidFill>
                <a:latin typeface="Arial Narrow" charset="0"/>
                <a:ea typeface="ＭＳ Ｐゴシック" charset="-128"/>
              </a:defRPr>
            </a:lvl9pPr>
          </a:lstStyle>
          <a:p>
            <a:pPr>
              <a:lnSpc>
                <a:spcPts val="5600"/>
              </a:lnSpc>
              <a:spcBef>
                <a:spcPts val="0"/>
              </a:spcBef>
            </a:pPr>
            <a:r>
              <a:rPr lang="en-US" altLang="en-US" sz="3800" dirty="0">
                <a:latin typeface="Arial" charset="0"/>
                <a:ea typeface="Arial" charset="0"/>
              </a:rPr>
              <a:t>Mauris orci mi, varius id diam id, egestas auctor enim. Praesent ut massa nibh. Duis purus neque, facilisis cursus ultrices vel, ullamcorper ac augue. Donec semper lorem vitae urna pulvinar, in congue massa tristique. Sed in risus nibh. In nisl quam, aliquet sed nibh sit amet, </a:t>
            </a:r>
            <a:r>
              <a:rPr lang="en-US" altLang="en-US" sz="3800" dirty="0" smtClean="0">
                <a:latin typeface="Arial" charset="0"/>
                <a:ea typeface="Arial" charset="0"/>
              </a:rPr>
              <a:t>faucibus.</a:t>
            </a:r>
            <a:endParaRPr lang="en-US" altLang="en-US" sz="3800" dirty="0">
              <a:latin typeface="Arial" charset="0"/>
              <a:ea typeface="Arial" charset="0"/>
            </a:endParaRPr>
          </a:p>
        </p:txBody>
      </p:sp>
      <p:sp>
        <p:nvSpPr>
          <p:cNvPr id="7" name="TextBox 6"/>
          <p:cNvSpPr txBox="1"/>
          <p:nvPr/>
        </p:nvSpPr>
        <p:spPr>
          <a:xfrm>
            <a:off x="914400" y="14895443"/>
            <a:ext cx="9829800" cy="831850"/>
          </a:xfrm>
          <a:prstGeom prst="rect">
            <a:avLst/>
          </a:prstGeom>
          <a:noFill/>
          <a:effectLst/>
        </p:spPr>
        <p:txBody>
          <a:bodyPr>
            <a:spAutoFit/>
          </a:bodyPr>
          <a:lstStyle/>
          <a:p>
            <a:pPr>
              <a:defRPr/>
            </a:pPr>
            <a:r>
              <a:rPr lang="en-US" sz="4800" b="1" dirty="0" smtClean="0">
                <a:solidFill>
                  <a:srgbClr val="005BBB"/>
                </a:solidFill>
                <a:latin typeface="+mn-lt"/>
              </a:rPr>
              <a:t>Methods</a:t>
            </a:r>
            <a:endParaRPr lang="en-US" sz="4800" b="1" dirty="0">
              <a:solidFill>
                <a:srgbClr val="005BBB"/>
              </a:solidFill>
              <a:latin typeface="+mn-lt"/>
            </a:endParaRPr>
          </a:p>
        </p:txBody>
      </p:sp>
      <p:sp>
        <p:nvSpPr>
          <p:cNvPr id="8" name="TextBox 7"/>
          <p:cNvSpPr txBox="1"/>
          <p:nvPr/>
        </p:nvSpPr>
        <p:spPr>
          <a:xfrm>
            <a:off x="946150" y="15782856"/>
            <a:ext cx="9829800" cy="8115042"/>
          </a:xfrm>
          <a:prstGeom prst="rect">
            <a:avLst/>
          </a:prstGeom>
          <a:solidFill>
            <a:schemeClr val="bg1">
              <a:alpha val="63000"/>
            </a:schemeClr>
          </a:solidFill>
          <a:effectLst/>
        </p:spPr>
        <p:txBody>
          <a:bodyPr>
            <a:spAutoFit/>
          </a:bodyPr>
          <a:lstStyle/>
          <a:p>
            <a:pPr>
              <a:lnSpc>
                <a:spcPts val="4600"/>
              </a:lnSpc>
              <a:spcBef>
                <a:spcPts val="0"/>
              </a:spcBef>
              <a:spcAft>
                <a:spcPts val="1000"/>
              </a:spcAft>
              <a:defRPr/>
            </a:pPr>
            <a:r>
              <a:rPr lang="en-US" sz="2800" dirty="0">
                <a:latin typeface="Arial" charset="0"/>
                <a:ea typeface="Arial" charset="0"/>
                <a:cs typeface="Arial" charset="0"/>
              </a:rPr>
              <a:t>Mauris orci mi, varius id diam id, egestas auctor enim. Praesent ut massa nibh. Duis purus neque, facilisis cursus ultrices vel, ullamcorper ac augue. Donec semper lorem vitae urna pulvinar, in congue massa </a:t>
            </a:r>
            <a:r>
              <a:rPr lang="en-US" sz="2800" dirty="0" smtClean="0">
                <a:latin typeface="Arial" charset="0"/>
                <a:ea typeface="Arial" charset="0"/>
                <a:cs typeface="Arial" charset="0"/>
              </a:rPr>
              <a:t>tristique:</a:t>
            </a:r>
          </a:p>
          <a:p>
            <a:pPr>
              <a:spcBef>
                <a:spcPts val="1200"/>
              </a:spcBef>
              <a:spcAft>
                <a:spcPts val="800"/>
              </a:spcAft>
              <a:defRPr/>
            </a:pPr>
            <a:r>
              <a:rPr lang="en-US" sz="2800" b="1" dirty="0">
                <a:solidFill>
                  <a:schemeClr val="tx2"/>
                </a:solidFill>
                <a:latin typeface="Arial" charset="0"/>
                <a:ea typeface="Arial" charset="0"/>
                <a:cs typeface="Arial" charset="0"/>
              </a:rPr>
              <a:t>MAURIS </a:t>
            </a:r>
            <a:r>
              <a:rPr lang="en-US" sz="2800" b="1" dirty="0" smtClean="0">
                <a:solidFill>
                  <a:schemeClr val="tx2"/>
                </a:solidFill>
                <a:latin typeface="Arial" charset="0"/>
                <a:ea typeface="Arial" charset="0"/>
                <a:cs typeface="Arial" charset="0"/>
              </a:rPr>
              <a:t>ORCI </a:t>
            </a:r>
            <a:r>
              <a:rPr lang="en-US" sz="2800" b="1" dirty="0">
                <a:solidFill>
                  <a:schemeClr val="tx2"/>
                </a:solidFill>
                <a:latin typeface="Arial" charset="0"/>
                <a:ea typeface="Arial" charset="0"/>
                <a:cs typeface="Arial" charset="0"/>
              </a:rPr>
              <a:t>VARIUS ID </a:t>
            </a:r>
            <a:r>
              <a:rPr lang="en-US" sz="2800" b="1" dirty="0" smtClean="0">
                <a:solidFill>
                  <a:schemeClr val="tx2"/>
                </a:solidFill>
                <a:latin typeface="Arial" charset="0"/>
                <a:ea typeface="Arial" charset="0"/>
                <a:cs typeface="Arial" charset="0"/>
              </a:rPr>
              <a:t>DIAM</a:t>
            </a:r>
            <a:endParaRPr lang="en-US" sz="2800" dirty="0">
              <a:latin typeface="Arial" charset="0"/>
              <a:ea typeface="Arial" charset="0"/>
              <a:cs typeface="Arial" charset="0"/>
            </a:endParaRPr>
          </a:p>
          <a:p>
            <a:pPr marL="914400" lvl="1" indent="-457200">
              <a:lnSpc>
                <a:spcPts val="4600"/>
              </a:lnSpc>
              <a:spcBef>
                <a:spcPts val="0"/>
              </a:spcBef>
              <a:buClr>
                <a:schemeClr val="tx2"/>
              </a:buClr>
              <a:buSzPct val="125000"/>
              <a:buFont typeface="Arial" charset="0"/>
              <a:buChar char="•"/>
              <a:defRPr/>
            </a:pPr>
            <a:r>
              <a:rPr lang="en-US" sz="2800" dirty="0">
                <a:latin typeface="Arial" charset="0"/>
                <a:ea typeface="Arial" charset="0"/>
                <a:cs typeface="Arial" charset="0"/>
              </a:rPr>
              <a:t>Sed in risus nibh. In nisl quam, aliquet sed nibh sitamet, faucibus placerat dui. </a:t>
            </a:r>
          </a:p>
          <a:p>
            <a:pPr marL="914400" lvl="1" indent="-457200">
              <a:lnSpc>
                <a:spcPts val="4600"/>
              </a:lnSpc>
              <a:spcBef>
                <a:spcPts val="0"/>
              </a:spcBef>
              <a:spcAft>
                <a:spcPts val="1000"/>
              </a:spcAft>
              <a:buClr>
                <a:schemeClr val="tx2"/>
              </a:buClr>
              <a:buSzPct val="125000"/>
              <a:buFont typeface="Arial" charset="0"/>
              <a:buChar char="•"/>
              <a:defRPr/>
            </a:pPr>
            <a:r>
              <a:rPr lang="en-US" sz="2800" dirty="0">
                <a:latin typeface="Arial" charset="0"/>
                <a:ea typeface="Arial" charset="0"/>
                <a:cs typeface="Arial" charset="0"/>
              </a:rPr>
              <a:t>Fusce quis augue scelerisque, luctus rum sed, </a:t>
            </a:r>
            <a:r>
              <a:rPr lang="en-US" sz="2800" dirty="0" smtClean="0">
                <a:latin typeface="Arial" charset="0"/>
                <a:ea typeface="Arial" charset="0"/>
                <a:cs typeface="Arial" charset="0"/>
              </a:rPr>
              <a:t/>
            </a:r>
            <a:br>
              <a:rPr lang="en-US" sz="2800" dirty="0" smtClean="0">
                <a:latin typeface="Arial" charset="0"/>
                <a:ea typeface="Arial" charset="0"/>
                <a:cs typeface="Arial" charset="0"/>
              </a:rPr>
            </a:br>
            <a:r>
              <a:rPr lang="en-US" sz="2800" dirty="0" smtClean="0">
                <a:latin typeface="Arial" charset="0"/>
                <a:ea typeface="Arial" charset="0"/>
                <a:cs typeface="Arial" charset="0"/>
              </a:rPr>
              <a:t>ut in </a:t>
            </a:r>
            <a:r>
              <a:rPr lang="en-US" sz="2800" dirty="0">
                <a:latin typeface="Arial" charset="0"/>
                <a:ea typeface="Arial" charset="0"/>
                <a:cs typeface="Arial" charset="0"/>
              </a:rPr>
              <a:t>pulvinar urna in eros </a:t>
            </a:r>
            <a:r>
              <a:rPr lang="en-US" sz="2800" dirty="0" smtClean="0">
                <a:latin typeface="Arial" charset="0"/>
                <a:ea typeface="Arial" charset="0"/>
                <a:cs typeface="Arial" charset="0"/>
              </a:rPr>
              <a:t>posuere.</a:t>
            </a:r>
          </a:p>
          <a:p>
            <a:pPr>
              <a:lnSpc>
                <a:spcPts val="4600"/>
              </a:lnSpc>
              <a:spcBef>
                <a:spcPts val="0"/>
              </a:spcBef>
              <a:buClr>
                <a:schemeClr val="tx2"/>
              </a:buClr>
              <a:buSzPct val="125000"/>
              <a:defRPr/>
            </a:pPr>
            <a:r>
              <a:rPr lang="en-US" sz="2800" b="1" dirty="0" smtClean="0">
                <a:solidFill>
                  <a:schemeClr val="tx2"/>
                </a:solidFill>
                <a:latin typeface="Arial" charset="0"/>
                <a:ea typeface="Arial" charset="0"/>
                <a:cs typeface="Arial" charset="0"/>
              </a:rPr>
              <a:t>EUISMOD JUSTO VITAE PURUS</a:t>
            </a:r>
            <a:endParaRPr lang="en-US" sz="2800" dirty="0" smtClean="0">
              <a:latin typeface="Arial" charset="0"/>
              <a:ea typeface="Arial" charset="0"/>
              <a:cs typeface="Arial" charset="0"/>
            </a:endParaRPr>
          </a:p>
          <a:p>
            <a:pPr marL="914400" lvl="1" indent="-457200">
              <a:lnSpc>
                <a:spcPts val="4600"/>
              </a:lnSpc>
              <a:spcBef>
                <a:spcPts val="0"/>
              </a:spcBef>
              <a:buClr>
                <a:schemeClr val="tx2"/>
              </a:buClr>
              <a:buSzPct val="125000"/>
              <a:buFont typeface="Arial" charset="0"/>
              <a:buChar char="•"/>
              <a:defRPr/>
            </a:pPr>
            <a:r>
              <a:rPr lang="en-US" sz="2800" dirty="0" smtClean="0">
                <a:latin typeface="Arial" charset="0"/>
                <a:ea typeface="Arial" charset="0"/>
                <a:cs typeface="Arial" charset="0"/>
              </a:rPr>
              <a:t>Proin semper ipsum donec semper placerat.</a:t>
            </a:r>
          </a:p>
          <a:p>
            <a:pPr marL="914400" lvl="1" indent="-457200">
              <a:lnSpc>
                <a:spcPts val="4600"/>
              </a:lnSpc>
              <a:spcBef>
                <a:spcPts val="0"/>
              </a:spcBef>
              <a:buClr>
                <a:schemeClr val="tx2"/>
              </a:buClr>
              <a:buSzPct val="125000"/>
              <a:buFont typeface="Arial" charset="0"/>
              <a:buChar char="•"/>
              <a:defRPr/>
            </a:pPr>
            <a:r>
              <a:rPr lang="en-US" sz="2800" dirty="0" smtClean="0">
                <a:latin typeface="Arial" charset="0"/>
                <a:ea typeface="Arial" charset="0"/>
                <a:cs typeface="Arial" charset="0"/>
              </a:rPr>
              <a:t>Finibus quam tempor, vitae consectetur.</a:t>
            </a:r>
          </a:p>
          <a:p>
            <a:pPr marL="914400" lvl="1" indent="-457200">
              <a:lnSpc>
                <a:spcPts val="4600"/>
              </a:lnSpc>
              <a:spcBef>
                <a:spcPts val="0"/>
              </a:spcBef>
              <a:buClr>
                <a:schemeClr val="tx2"/>
              </a:buClr>
              <a:buSzPct val="125000"/>
              <a:buFont typeface="Arial" charset="0"/>
              <a:buChar char="•"/>
              <a:defRPr/>
            </a:pPr>
            <a:r>
              <a:rPr lang="en-US" sz="2800" dirty="0">
                <a:latin typeface="Arial" charset="0"/>
                <a:ea typeface="Arial" charset="0"/>
                <a:cs typeface="Arial" charset="0"/>
              </a:rPr>
              <a:t>E</a:t>
            </a:r>
            <a:r>
              <a:rPr lang="en-US" sz="2800" dirty="0" smtClean="0">
                <a:latin typeface="Arial" charset="0"/>
                <a:ea typeface="Arial" charset="0"/>
                <a:cs typeface="Arial" charset="0"/>
              </a:rPr>
              <a:t>lementum </a:t>
            </a:r>
            <a:r>
              <a:rPr lang="en-US" sz="2800" dirty="0">
                <a:latin typeface="Arial" charset="0"/>
                <a:ea typeface="Arial" charset="0"/>
                <a:cs typeface="Arial" charset="0"/>
              </a:rPr>
              <a:t>orci dignissim. Proin semper </a:t>
            </a:r>
            <a:r>
              <a:rPr lang="en-US" sz="2800" dirty="0" smtClean="0">
                <a:latin typeface="Arial" charset="0"/>
                <a:ea typeface="Arial" charset="0"/>
                <a:cs typeface="Arial" charset="0"/>
              </a:rPr>
              <a:t>ipsum.</a:t>
            </a:r>
            <a:endParaRPr lang="en-US" sz="2800" dirty="0">
              <a:latin typeface="Arial" charset="0"/>
              <a:ea typeface="Arial" charset="0"/>
              <a:cs typeface="Arial" charset="0"/>
            </a:endParaRPr>
          </a:p>
        </p:txBody>
      </p:sp>
      <p:cxnSp>
        <p:nvCxnSpPr>
          <p:cNvPr id="9" name="Straight Connector 8"/>
          <p:cNvCxnSpPr/>
          <p:nvPr/>
        </p:nvCxnSpPr>
        <p:spPr bwMode="auto">
          <a:xfrm>
            <a:off x="946150" y="14421753"/>
            <a:ext cx="9784080" cy="0"/>
          </a:xfrm>
          <a:prstGeom prst="line">
            <a:avLst/>
          </a:prstGeom>
          <a:noFill/>
          <a:ln w="25400" cap="flat" cmpd="sng" algn="ctr">
            <a:solidFill>
              <a:schemeClr val="tx1"/>
            </a:solidFill>
            <a:prstDash val="dash"/>
            <a:round/>
            <a:headEnd type="none" w="med" len="med"/>
            <a:tailEnd type="none" w="med" len="med"/>
          </a:ln>
          <a:effectLst/>
        </p:spPr>
      </p:cxnSp>
      <p:sp>
        <p:nvSpPr>
          <p:cNvPr id="10" name="TextBox 9"/>
          <p:cNvSpPr txBox="1"/>
          <p:nvPr/>
        </p:nvSpPr>
        <p:spPr>
          <a:xfrm>
            <a:off x="881046" y="31425061"/>
            <a:ext cx="9829800" cy="461665"/>
          </a:xfrm>
          <a:prstGeom prst="rect">
            <a:avLst/>
          </a:prstGeom>
          <a:solidFill>
            <a:schemeClr val="bg1">
              <a:alpha val="42000"/>
            </a:schemeClr>
          </a:solidFill>
        </p:spPr>
        <p:txBody>
          <a:bodyPr>
            <a:spAutoFit/>
          </a:bodyPr>
          <a:lstStyle/>
          <a:p>
            <a:pPr>
              <a:spcBef>
                <a:spcPts val="600"/>
              </a:spcBef>
              <a:buClr>
                <a:schemeClr val="tx2"/>
              </a:buClr>
              <a:defRPr/>
            </a:pPr>
            <a:r>
              <a:rPr lang="en-US" sz="2400" i="1" dirty="0">
                <a:latin typeface="Arial" charset="0"/>
                <a:ea typeface="Arial" charset="0"/>
                <a:cs typeface="Arial" charset="0"/>
              </a:rPr>
              <a:t>Mauris orci mi, varius id diam id, egestas auctor enim. </a:t>
            </a:r>
            <a:endParaRPr lang="en-US" sz="2400" i="1" dirty="0" smtClean="0">
              <a:latin typeface="Arial" charset="0"/>
              <a:ea typeface="Arial" charset="0"/>
              <a:cs typeface="Arial" charset="0"/>
            </a:endParaRPr>
          </a:p>
        </p:txBody>
      </p:sp>
      <p:sp>
        <p:nvSpPr>
          <p:cNvPr id="11" name="TextBox 10"/>
          <p:cNvSpPr txBox="1"/>
          <p:nvPr/>
        </p:nvSpPr>
        <p:spPr>
          <a:xfrm>
            <a:off x="11544300" y="8020328"/>
            <a:ext cx="9829800" cy="830263"/>
          </a:xfrm>
          <a:prstGeom prst="rect">
            <a:avLst/>
          </a:prstGeom>
          <a:noFill/>
          <a:effectLst/>
        </p:spPr>
        <p:txBody>
          <a:bodyPr>
            <a:spAutoFit/>
          </a:bodyPr>
          <a:lstStyle/>
          <a:p>
            <a:pPr>
              <a:defRPr/>
            </a:pPr>
            <a:r>
              <a:rPr lang="en-US" sz="4800" b="1" dirty="0">
                <a:solidFill>
                  <a:srgbClr val="005BBB"/>
                </a:solidFill>
                <a:latin typeface="+mn-lt"/>
              </a:rPr>
              <a:t>Data </a:t>
            </a:r>
            <a:r>
              <a:rPr lang="en-US" sz="4800" b="1" dirty="0" smtClean="0">
                <a:solidFill>
                  <a:srgbClr val="005BBB"/>
                </a:solidFill>
                <a:latin typeface="+mn-lt"/>
              </a:rPr>
              <a:t>Analysis </a:t>
            </a:r>
            <a:endParaRPr lang="en-US" sz="4800" b="1" dirty="0">
              <a:solidFill>
                <a:srgbClr val="005BBB"/>
              </a:solidFill>
              <a:latin typeface="+mn-lt"/>
            </a:endParaRPr>
          </a:p>
        </p:txBody>
      </p:sp>
      <p:graphicFrame>
        <p:nvGraphicFramePr>
          <p:cNvPr id="12" name="Chart 4"/>
          <p:cNvGraphicFramePr>
            <a:graphicFrameLocks/>
          </p:cNvGraphicFramePr>
          <p:nvPr>
            <p:extLst>
              <p:ext uri="{D42A27DB-BD31-4B8C-83A1-F6EECF244321}">
                <p14:modId xmlns:p14="http://schemas.microsoft.com/office/powerpoint/2010/main" val="414625274"/>
              </p:ext>
            </p:extLst>
          </p:nvPr>
        </p:nvGraphicFramePr>
        <p:xfrm>
          <a:off x="11257055" y="15482971"/>
          <a:ext cx="6554233" cy="5284523"/>
        </p:xfrm>
        <a:graphic>
          <a:graphicData uri="http://schemas.openxmlformats.org/drawingml/2006/chart">
            <c:chart xmlns:c="http://schemas.openxmlformats.org/drawingml/2006/chart" xmlns:r="http://schemas.openxmlformats.org/officeDocument/2006/relationships" r:id="rId2"/>
          </a:graphicData>
        </a:graphic>
      </p:graphicFrame>
      <p:sp>
        <p:nvSpPr>
          <p:cNvPr id="13" name="Rectangle 12"/>
          <p:cNvSpPr/>
          <p:nvPr/>
        </p:nvSpPr>
        <p:spPr>
          <a:xfrm>
            <a:off x="17372340" y="17391779"/>
            <a:ext cx="2962275" cy="16192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4" name="Freeform 13"/>
          <p:cNvSpPr/>
          <p:nvPr/>
        </p:nvSpPr>
        <p:spPr>
          <a:xfrm>
            <a:off x="17543790" y="17609267"/>
            <a:ext cx="249237" cy="1147762"/>
          </a:xfrm>
          <a:custGeom>
            <a:avLst/>
            <a:gdLst>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72768 h 1645920"/>
              <a:gd name="connsiteX5" fmla="*/ 65837 w 376733"/>
              <a:gd name="connsiteY5" fmla="*/ 1572768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72768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94713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87397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91055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71154 w 376733"/>
              <a:gd name="connsiteY5" fmla="*/ 1564474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87365"/>
              <a:gd name="connsiteY0" fmla="*/ 0 h 1645920"/>
              <a:gd name="connsiteX1" fmla="*/ 0 w 387365"/>
              <a:gd name="connsiteY1" fmla="*/ 0 h 1645920"/>
              <a:gd name="connsiteX2" fmla="*/ 0 w 387365"/>
              <a:gd name="connsiteY2" fmla="*/ 1645920 h 1645920"/>
              <a:gd name="connsiteX3" fmla="*/ 376733 w 387365"/>
              <a:gd name="connsiteY3" fmla="*/ 1645920 h 1645920"/>
              <a:gd name="connsiteX4" fmla="*/ 387365 w 387365"/>
              <a:gd name="connsiteY4" fmla="*/ 1564475 h 1645920"/>
              <a:gd name="connsiteX5" fmla="*/ 71154 w 387365"/>
              <a:gd name="connsiteY5" fmla="*/ 1564474 h 1645920"/>
              <a:gd name="connsiteX6" fmla="*/ 65837 w 387365"/>
              <a:gd name="connsiteY6" fmla="*/ 58521 h 1645920"/>
              <a:gd name="connsiteX7" fmla="*/ 336499 w 387365"/>
              <a:gd name="connsiteY7" fmla="*/ 58521 h 1645920"/>
              <a:gd name="connsiteX8" fmla="*/ 336499 w 387365"/>
              <a:gd name="connsiteY8" fmla="*/ 0 h 1645920"/>
              <a:gd name="connsiteX0" fmla="*/ 336499 w 405611"/>
              <a:gd name="connsiteY0" fmla="*/ 0 h 1645920"/>
              <a:gd name="connsiteX1" fmla="*/ 0 w 405611"/>
              <a:gd name="connsiteY1" fmla="*/ 0 h 1645920"/>
              <a:gd name="connsiteX2" fmla="*/ 0 w 405611"/>
              <a:gd name="connsiteY2" fmla="*/ 1645920 h 1645920"/>
              <a:gd name="connsiteX3" fmla="*/ 376733 w 405611"/>
              <a:gd name="connsiteY3" fmla="*/ 1645920 h 1645920"/>
              <a:gd name="connsiteX4" fmla="*/ 387365 w 405611"/>
              <a:gd name="connsiteY4" fmla="*/ 1564475 h 1645920"/>
              <a:gd name="connsiteX5" fmla="*/ 71154 w 405611"/>
              <a:gd name="connsiteY5" fmla="*/ 1564474 h 1645920"/>
              <a:gd name="connsiteX6" fmla="*/ 65837 w 405611"/>
              <a:gd name="connsiteY6" fmla="*/ 58521 h 1645920"/>
              <a:gd name="connsiteX7" fmla="*/ 405611 w 405611"/>
              <a:gd name="connsiteY7" fmla="*/ 63838 h 1645920"/>
              <a:gd name="connsiteX8" fmla="*/ 336499 w 405611"/>
              <a:gd name="connsiteY8" fmla="*/ 0 h 1645920"/>
              <a:gd name="connsiteX0" fmla="*/ 400294 w 405611"/>
              <a:gd name="connsiteY0" fmla="*/ 0 h 1651236"/>
              <a:gd name="connsiteX1" fmla="*/ 0 w 405611"/>
              <a:gd name="connsiteY1" fmla="*/ 5316 h 1651236"/>
              <a:gd name="connsiteX2" fmla="*/ 0 w 405611"/>
              <a:gd name="connsiteY2" fmla="*/ 1651236 h 1651236"/>
              <a:gd name="connsiteX3" fmla="*/ 376733 w 405611"/>
              <a:gd name="connsiteY3" fmla="*/ 165123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403314 w 405611"/>
              <a:gd name="connsiteY3" fmla="*/ 165123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71490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8736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44886"/>
              <a:gd name="connsiteX1" fmla="*/ 0 w 405611"/>
              <a:gd name="connsiteY1" fmla="*/ 5316 h 1644886"/>
              <a:gd name="connsiteX2" fmla="*/ 0 w 405611"/>
              <a:gd name="connsiteY2" fmla="*/ 1644886 h 1644886"/>
              <a:gd name="connsiteX3" fmla="*/ 387439 w 405611"/>
              <a:gd name="connsiteY3" fmla="*/ 1644886 h 1644886"/>
              <a:gd name="connsiteX4" fmla="*/ 387365 w 405611"/>
              <a:gd name="connsiteY4" fmla="*/ 1566616 h 1644886"/>
              <a:gd name="connsiteX5" fmla="*/ 71154 w 405611"/>
              <a:gd name="connsiteY5" fmla="*/ 1569790 h 1644886"/>
              <a:gd name="connsiteX6" fmla="*/ 65837 w 405611"/>
              <a:gd name="connsiteY6" fmla="*/ 63837 h 1644886"/>
              <a:gd name="connsiteX7" fmla="*/ 405611 w 405611"/>
              <a:gd name="connsiteY7" fmla="*/ 69154 h 1644886"/>
              <a:gd name="connsiteX8" fmla="*/ 400294 w 405611"/>
              <a:gd name="connsiteY8" fmla="*/ 0 h 1644886"/>
              <a:gd name="connsiteX0" fmla="*/ 400294 w 400294"/>
              <a:gd name="connsiteY0" fmla="*/ 0 h 1644886"/>
              <a:gd name="connsiteX1" fmla="*/ 0 w 400294"/>
              <a:gd name="connsiteY1" fmla="*/ 5316 h 1644886"/>
              <a:gd name="connsiteX2" fmla="*/ 0 w 400294"/>
              <a:gd name="connsiteY2" fmla="*/ 1644886 h 1644886"/>
              <a:gd name="connsiteX3" fmla="*/ 387439 w 400294"/>
              <a:gd name="connsiteY3" fmla="*/ 1644886 h 1644886"/>
              <a:gd name="connsiteX4" fmla="*/ 387365 w 400294"/>
              <a:gd name="connsiteY4" fmla="*/ 1566616 h 1644886"/>
              <a:gd name="connsiteX5" fmla="*/ 71154 w 400294"/>
              <a:gd name="connsiteY5" fmla="*/ 1569790 h 1644886"/>
              <a:gd name="connsiteX6" fmla="*/ 65837 w 400294"/>
              <a:gd name="connsiteY6" fmla="*/ 63837 h 1644886"/>
              <a:gd name="connsiteX7" fmla="*/ 386561 w 400294"/>
              <a:gd name="connsiteY7" fmla="*/ 78679 h 1644886"/>
              <a:gd name="connsiteX8" fmla="*/ 400294 w 400294"/>
              <a:gd name="connsiteY8" fmla="*/ 0 h 1644886"/>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60662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414236"/>
              <a:gd name="connsiteY0" fmla="*/ 0 h 1641711"/>
              <a:gd name="connsiteX1" fmla="*/ 0 w 414236"/>
              <a:gd name="connsiteY1" fmla="*/ 2141 h 1641711"/>
              <a:gd name="connsiteX2" fmla="*/ 0 w 414236"/>
              <a:gd name="connsiteY2" fmla="*/ 1641711 h 1641711"/>
              <a:gd name="connsiteX3" fmla="*/ 387439 w 414236"/>
              <a:gd name="connsiteY3" fmla="*/ 1641711 h 1641711"/>
              <a:gd name="connsiteX4" fmla="*/ 379172 w 414236"/>
              <a:gd name="connsiteY4" fmla="*/ 1600163 h 1641711"/>
              <a:gd name="connsiteX5" fmla="*/ 387365 w 414236"/>
              <a:gd name="connsiteY5" fmla="*/ 1563441 h 1641711"/>
              <a:gd name="connsiteX6" fmla="*/ 71154 w 414236"/>
              <a:gd name="connsiteY6" fmla="*/ 1566615 h 1641711"/>
              <a:gd name="connsiteX7" fmla="*/ 65837 w 414236"/>
              <a:gd name="connsiteY7" fmla="*/ 76537 h 1641711"/>
              <a:gd name="connsiteX8" fmla="*/ 386561 w 414236"/>
              <a:gd name="connsiteY8" fmla="*/ 75504 h 1641711"/>
              <a:gd name="connsiteX9" fmla="*/ 384419 w 414236"/>
              <a:gd name="connsiteY9" fmla="*/ 0 h 1641711"/>
              <a:gd name="connsiteX0" fmla="*/ 384419 w 431494"/>
              <a:gd name="connsiteY0" fmla="*/ 0 h 1641711"/>
              <a:gd name="connsiteX1" fmla="*/ 0 w 431494"/>
              <a:gd name="connsiteY1" fmla="*/ 2141 h 1641711"/>
              <a:gd name="connsiteX2" fmla="*/ 0 w 431494"/>
              <a:gd name="connsiteY2" fmla="*/ 1641711 h 1641711"/>
              <a:gd name="connsiteX3" fmla="*/ 387439 w 431494"/>
              <a:gd name="connsiteY3" fmla="*/ 1641711 h 1641711"/>
              <a:gd name="connsiteX4" fmla="*/ 387365 w 431494"/>
              <a:gd name="connsiteY4" fmla="*/ 1563441 h 1641711"/>
              <a:gd name="connsiteX5" fmla="*/ 71154 w 431494"/>
              <a:gd name="connsiteY5" fmla="*/ 1566615 h 1641711"/>
              <a:gd name="connsiteX6" fmla="*/ 65837 w 431494"/>
              <a:gd name="connsiteY6" fmla="*/ 76537 h 1641711"/>
              <a:gd name="connsiteX7" fmla="*/ 386561 w 431494"/>
              <a:gd name="connsiteY7" fmla="*/ 75504 h 1641711"/>
              <a:gd name="connsiteX8" fmla="*/ 384419 w 431494"/>
              <a:gd name="connsiteY8" fmla="*/ 0 h 1641711"/>
              <a:gd name="connsiteX0" fmla="*/ 384419 w 409039"/>
              <a:gd name="connsiteY0" fmla="*/ 0 h 1642067"/>
              <a:gd name="connsiteX1" fmla="*/ 0 w 409039"/>
              <a:gd name="connsiteY1" fmla="*/ 2141 h 1642067"/>
              <a:gd name="connsiteX2" fmla="*/ 0 w 409039"/>
              <a:gd name="connsiteY2" fmla="*/ 1641711 h 1642067"/>
              <a:gd name="connsiteX3" fmla="*/ 387439 w 409039"/>
              <a:gd name="connsiteY3" fmla="*/ 1641711 h 1642067"/>
              <a:gd name="connsiteX4" fmla="*/ 387365 w 409039"/>
              <a:gd name="connsiteY4" fmla="*/ 1563441 h 1642067"/>
              <a:gd name="connsiteX5" fmla="*/ 71154 w 409039"/>
              <a:gd name="connsiteY5" fmla="*/ 1566615 h 1642067"/>
              <a:gd name="connsiteX6" fmla="*/ 65837 w 409039"/>
              <a:gd name="connsiteY6" fmla="*/ 76537 h 1642067"/>
              <a:gd name="connsiteX7" fmla="*/ 386561 w 409039"/>
              <a:gd name="connsiteY7" fmla="*/ 75504 h 1642067"/>
              <a:gd name="connsiteX8" fmla="*/ 384419 w 409039"/>
              <a:gd name="connsiteY8" fmla="*/ 0 h 1642067"/>
              <a:gd name="connsiteX0" fmla="*/ 384419 w 410804"/>
              <a:gd name="connsiteY0" fmla="*/ 0 h 1641711"/>
              <a:gd name="connsiteX1" fmla="*/ 0 w 410804"/>
              <a:gd name="connsiteY1" fmla="*/ 2141 h 1641711"/>
              <a:gd name="connsiteX2" fmla="*/ 0 w 410804"/>
              <a:gd name="connsiteY2" fmla="*/ 1641711 h 1641711"/>
              <a:gd name="connsiteX3" fmla="*/ 387439 w 410804"/>
              <a:gd name="connsiteY3" fmla="*/ 1641711 h 1641711"/>
              <a:gd name="connsiteX4" fmla="*/ 387365 w 410804"/>
              <a:gd name="connsiteY4" fmla="*/ 1563441 h 1641711"/>
              <a:gd name="connsiteX5" fmla="*/ 71154 w 410804"/>
              <a:gd name="connsiteY5" fmla="*/ 1566615 h 1641711"/>
              <a:gd name="connsiteX6" fmla="*/ 65837 w 410804"/>
              <a:gd name="connsiteY6" fmla="*/ 76537 h 1641711"/>
              <a:gd name="connsiteX7" fmla="*/ 386561 w 410804"/>
              <a:gd name="connsiteY7" fmla="*/ 75504 h 1641711"/>
              <a:gd name="connsiteX8" fmla="*/ 384419 w 410804"/>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400294 w 400294"/>
              <a:gd name="connsiteY0" fmla="*/ 0 h 1644886"/>
              <a:gd name="connsiteX1" fmla="*/ 0 w 400294"/>
              <a:gd name="connsiteY1" fmla="*/ 5316 h 1644886"/>
              <a:gd name="connsiteX2" fmla="*/ 0 w 400294"/>
              <a:gd name="connsiteY2" fmla="*/ 1644886 h 1644886"/>
              <a:gd name="connsiteX3" fmla="*/ 387439 w 400294"/>
              <a:gd name="connsiteY3" fmla="*/ 1644886 h 1644886"/>
              <a:gd name="connsiteX4" fmla="*/ 387365 w 400294"/>
              <a:gd name="connsiteY4" fmla="*/ 1566616 h 1644886"/>
              <a:gd name="connsiteX5" fmla="*/ 71154 w 400294"/>
              <a:gd name="connsiteY5" fmla="*/ 1569790 h 1644886"/>
              <a:gd name="connsiteX6" fmla="*/ 65837 w 400294"/>
              <a:gd name="connsiteY6" fmla="*/ 79712 h 1644886"/>
              <a:gd name="connsiteX7" fmla="*/ 386561 w 400294"/>
              <a:gd name="connsiteY7" fmla="*/ 78679 h 1644886"/>
              <a:gd name="connsiteX8" fmla="*/ 400294 w 400294"/>
              <a:gd name="connsiteY8" fmla="*/ 0 h 1644886"/>
              <a:gd name="connsiteX0" fmla="*/ 37806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7806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439" h="1641711">
                <a:moveTo>
                  <a:pt x="384419" y="0"/>
                </a:moveTo>
                <a:lnTo>
                  <a:pt x="0" y="2141"/>
                </a:lnTo>
                <a:lnTo>
                  <a:pt x="0" y="1641711"/>
                </a:lnTo>
                <a:lnTo>
                  <a:pt x="387439" y="1641711"/>
                </a:lnTo>
                <a:cubicBezTo>
                  <a:pt x="387414" y="1615621"/>
                  <a:pt x="387390" y="1589531"/>
                  <a:pt x="387365" y="1563441"/>
                </a:cubicBezTo>
                <a:lnTo>
                  <a:pt x="71154" y="1566615"/>
                </a:lnTo>
                <a:cubicBezTo>
                  <a:pt x="68495" y="821576"/>
                  <a:pt x="68495" y="821576"/>
                  <a:pt x="65837" y="76537"/>
                </a:cubicBezTo>
                <a:lnTo>
                  <a:pt x="386561" y="75504"/>
                </a:lnTo>
                <a:lnTo>
                  <a:pt x="384419"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5" name="Freeform 14"/>
          <p:cNvSpPr/>
          <p:nvPr/>
        </p:nvSpPr>
        <p:spPr>
          <a:xfrm rot="10800000">
            <a:off x="19867890" y="17626729"/>
            <a:ext cx="249237" cy="1147763"/>
          </a:xfrm>
          <a:custGeom>
            <a:avLst/>
            <a:gdLst>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72768 h 1645920"/>
              <a:gd name="connsiteX5" fmla="*/ 65837 w 376733"/>
              <a:gd name="connsiteY5" fmla="*/ 1572768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72768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94713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87397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91055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71154 w 376733"/>
              <a:gd name="connsiteY5" fmla="*/ 1564474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87365"/>
              <a:gd name="connsiteY0" fmla="*/ 0 h 1645920"/>
              <a:gd name="connsiteX1" fmla="*/ 0 w 387365"/>
              <a:gd name="connsiteY1" fmla="*/ 0 h 1645920"/>
              <a:gd name="connsiteX2" fmla="*/ 0 w 387365"/>
              <a:gd name="connsiteY2" fmla="*/ 1645920 h 1645920"/>
              <a:gd name="connsiteX3" fmla="*/ 376733 w 387365"/>
              <a:gd name="connsiteY3" fmla="*/ 1645920 h 1645920"/>
              <a:gd name="connsiteX4" fmla="*/ 387365 w 387365"/>
              <a:gd name="connsiteY4" fmla="*/ 1564475 h 1645920"/>
              <a:gd name="connsiteX5" fmla="*/ 71154 w 387365"/>
              <a:gd name="connsiteY5" fmla="*/ 1564474 h 1645920"/>
              <a:gd name="connsiteX6" fmla="*/ 65837 w 387365"/>
              <a:gd name="connsiteY6" fmla="*/ 58521 h 1645920"/>
              <a:gd name="connsiteX7" fmla="*/ 336499 w 387365"/>
              <a:gd name="connsiteY7" fmla="*/ 58521 h 1645920"/>
              <a:gd name="connsiteX8" fmla="*/ 336499 w 387365"/>
              <a:gd name="connsiteY8" fmla="*/ 0 h 1645920"/>
              <a:gd name="connsiteX0" fmla="*/ 336499 w 405611"/>
              <a:gd name="connsiteY0" fmla="*/ 0 h 1645920"/>
              <a:gd name="connsiteX1" fmla="*/ 0 w 405611"/>
              <a:gd name="connsiteY1" fmla="*/ 0 h 1645920"/>
              <a:gd name="connsiteX2" fmla="*/ 0 w 405611"/>
              <a:gd name="connsiteY2" fmla="*/ 1645920 h 1645920"/>
              <a:gd name="connsiteX3" fmla="*/ 376733 w 405611"/>
              <a:gd name="connsiteY3" fmla="*/ 1645920 h 1645920"/>
              <a:gd name="connsiteX4" fmla="*/ 387365 w 405611"/>
              <a:gd name="connsiteY4" fmla="*/ 1564475 h 1645920"/>
              <a:gd name="connsiteX5" fmla="*/ 71154 w 405611"/>
              <a:gd name="connsiteY5" fmla="*/ 1564474 h 1645920"/>
              <a:gd name="connsiteX6" fmla="*/ 65837 w 405611"/>
              <a:gd name="connsiteY6" fmla="*/ 58521 h 1645920"/>
              <a:gd name="connsiteX7" fmla="*/ 405611 w 405611"/>
              <a:gd name="connsiteY7" fmla="*/ 63838 h 1645920"/>
              <a:gd name="connsiteX8" fmla="*/ 336499 w 405611"/>
              <a:gd name="connsiteY8" fmla="*/ 0 h 1645920"/>
              <a:gd name="connsiteX0" fmla="*/ 400294 w 405611"/>
              <a:gd name="connsiteY0" fmla="*/ 0 h 1651236"/>
              <a:gd name="connsiteX1" fmla="*/ 0 w 405611"/>
              <a:gd name="connsiteY1" fmla="*/ 5316 h 1651236"/>
              <a:gd name="connsiteX2" fmla="*/ 0 w 405611"/>
              <a:gd name="connsiteY2" fmla="*/ 1651236 h 1651236"/>
              <a:gd name="connsiteX3" fmla="*/ 376733 w 405611"/>
              <a:gd name="connsiteY3" fmla="*/ 165123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403314 w 405611"/>
              <a:gd name="connsiteY3" fmla="*/ 165123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71490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8736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44886"/>
              <a:gd name="connsiteX1" fmla="*/ 0 w 405611"/>
              <a:gd name="connsiteY1" fmla="*/ 5316 h 1644886"/>
              <a:gd name="connsiteX2" fmla="*/ 0 w 405611"/>
              <a:gd name="connsiteY2" fmla="*/ 1644886 h 1644886"/>
              <a:gd name="connsiteX3" fmla="*/ 387439 w 405611"/>
              <a:gd name="connsiteY3" fmla="*/ 1644886 h 1644886"/>
              <a:gd name="connsiteX4" fmla="*/ 387365 w 405611"/>
              <a:gd name="connsiteY4" fmla="*/ 1566616 h 1644886"/>
              <a:gd name="connsiteX5" fmla="*/ 71154 w 405611"/>
              <a:gd name="connsiteY5" fmla="*/ 1569790 h 1644886"/>
              <a:gd name="connsiteX6" fmla="*/ 65837 w 405611"/>
              <a:gd name="connsiteY6" fmla="*/ 63837 h 1644886"/>
              <a:gd name="connsiteX7" fmla="*/ 405611 w 405611"/>
              <a:gd name="connsiteY7" fmla="*/ 69154 h 1644886"/>
              <a:gd name="connsiteX8" fmla="*/ 400294 w 405611"/>
              <a:gd name="connsiteY8" fmla="*/ 0 h 1644886"/>
              <a:gd name="connsiteX0" fmla="*/ 400294 w 400294"/>
              <a:gd name="connsiteY0" fmla="*/ 0 h 1644886"/>
              <a:gd name="connsiteX1" fmla="*/ 0 w 400294"/>
              <a:gd name="connsiteY1" fmla="*/ 5316 h 1644886"/>
              <a:gd name="connsiteX2" fmla="*/ 0 w 400294"/>
              <a:gd name="connsiteY2" fmla="*/ 1644886 h 1644886"/>
              <a:gd name="connsiteX3" fmla="*/ 387439 w 400294"/>
              <a:gd name="connsiteY3" fmla="*/ 1644886 h 1644886"/>
              <a:gd name="connsiteX4" fmla="*/ 387365 w 400294"/>
              <a:gd name="connsiteY4" fmla="*/ 1566616 h 1644886"/>
              <a:gd name="connsiteX5" fmla="*/ 71154 w 400294"/>
              <a:gd name="connsiteY5" fmla="*/ 1569790 h 1644886"/>
              <a:gd name="connsiteX6" fmla="*/ 65837 w 400294"/>
              <a:gd name="connsiteY6" fmla="*/ 63837 h 1644886"/>
              <a:gd name="connsiteX7" fmla="*/ 386561 w 400294"/>
              <a:gd name="connsiteY7" fmla="*/ 78679 h 1644886"/>
              <a:gd name="connsiteX8" fmla="*/ 400294 w 400294"/>
              <a:gd name="connsiteY8" fmla="*/ 0 h 1644886"/>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60662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414236"/>
              <a:gd name="connsiteY0" fmla="*/ 0 h 1641711"/>
              <a:gd name="connsiteX1" fmla="*/ 0 w 414236"/>
              <a:gd name="connsiteY1" fmla="*/ 2141 h 1641711"/>
              <a:gd name="connsiteX2" fmla="*/ 0 w 414236"/>
              <a:gd name="connsiteY2" fmla="*/ 1641711 h 1641711"/>
              <a:gd name="connsiteX3" fmla="*/ 387439 w 414236"/>
              <a:gd name="connsiteY3" fmla="*/ 1641711 h 1641711"/>
              <a:gd name="connsiteX4" fmla="*/ 379172 w 414236"/>
              <a:gd name="connsiteY4" fmla="*/ 1600163 h 1641711"/>
              <a:gd name="connsiteX5" fmla="*/ 387365 w 414236"/>
              <a:gd name="connsiteY5" fmla="*/ 1563441 h 1641711"/>
              <a:gd name="connsiteX6" fmla="*/ 71154 w 414236"/>
              <a:gd name="connsiteY6" fmla="*/ 1566615 h 1641711"/>
              <a:gd name="connsiteX7" fmla="*/ 65837 w 414236"/>
              <a:gd name="connsiteY7" fmla="*/ 76537 h 1641711"/>
              <a:gd name="connsiteX8" fmla="*/ 386561 w 414236"/>
              <a:gd name="connsiteY8" fmla="*/ 75504 h 1641711"/>
              <a:gd name="connsiteX9" fmla="*/ 384419 w 414236"/>
              <a:gd name="connsiteY9" fmla="*/ 0 h 1641711"/>
              <a:gd name="connsiteX0" fmla="*/ 384419 w 431494"/>
              <a:gd name="connsiteY0" fmla="*/ 0 h 1641711"/>
              <a:gd name="connsiteX1" fmla="*/ 0 w 431494"/>
              <a:gd name="connsiteY1" fmla="*/ 2141 h 1641711"/>
              <a:gd name="connsiteX2" fmla="*/ 0 w 431494"/>
              <a:gd name="connsiteY2" fmla="*/ 1641711 h 1641711"/>
              <a:gd name="connsiteX3" fmla="*/ 387439 w 431494"/>
              <a:gd name="connsiteY3" fmla="*/ 1641711 h 1641711"/>
              <a:gd name="connsiteX4" fmla="*/ 387365 w 431494"/>
              <a:gd name="connsiteY4" fmla="*/ 1563441 h 1641711"/>
              <a:gd name="connsiteX5" fmla="*/ 71154 w 431494"/>
              <a:gd name="connsiteY5" fmla="*/ 1566615 h 1641711"/>
              <a:gd name="connsiteX6" fmla="*/ 65837 w 431494"/>
              <a:gd name="connsiteY6" fmla="*/ 76537 h 1641711"/>
              <a:gd name="connsiteX7" fmla="*/ 386561 w 431494"/>
              <a:gd name="connsiteY7" fmla="*/ 75504 h 1641711"/>
              <a:gd name="connsiteX8" fmla="*/ 384419 w 431494"/>
              <a:gd name="connsiteY8" fmla="*/ 0 h 1641711"/>
              <a:gd name="connsiteX0" fmla="*/ 384419 w 409039"/>
              <a:gd name="connsiteY0" fmla="*/ 0 h 1642067"/>
              <a:gd name="connsiteX1" fmla="*/ 0 w 409039"/>
              <a:gd name="connsiteY1" fmla="*/ 2141 h 1642067"/>
              <a:gd name="connsiteX2" fmla="*/ 0 w 409039"/>
              <a:gd name="connsiteY2" fmla="*/ 1641711 h 1642067"/>
              <a:gd name="connsiteX3" fmla="*/ 387439 w 409039"/>
              <a:gd name="connsiteY3" fmla="*/ 1641711 h 1642067"/>
              <a:gd name="connsiteX4" fmla="*/ 387365 w 409039"/>
              <a:gd name="connsiteY4" fmla="*/ 1563441 h 1642067"/>
              <a:gd name="connsiteX5" fmla="*/ 71154 w 409039"/>
              <a:gd name="connsiteY5" fmla="*/ 1566615 h 1642067"/>
              <a:gd name="connsiteX6" fmla="*/ 65837 w 409039"/>
              <a:gd name="connsiteY6" fmla="*/ 76537 h 1642067"/>
              <a:gd name="connsiteX7" fmla="*/ 386561 w 409039"/>
              <a:gd name="connsiteY7" fmla="*/ 75504 h 1642067"/>
              <a:gd name="connsiteX8" fmla="*/ 384419 w 409039"/>
              <a:gd name="connsiteY8" fmla="*/ 0 h 1642067"/>
              <a:gd name="connsiteX0" fmla="*/ 384419 w 410804"/>
              <a:gd name="connsiteY0" fmla="*/ 0 h 1641711"/>
              <a:gd name="connsiteX1" fmla="*/ 0 w 410804"/>
              <a:gd name="connsiteY1" fmla="*/ 2141 h 1641711"/>
              <a:gd name="connsiteX2" fmla="*/ 0 w 410804"/>
              <a:gd name="connsiteY2" fmla="*/ 1641711 h 1641711"/>
              <a:gd name="connsiteX3" fmla="*/ 387439 w 410804"/>
              <a:gd name="connsiteY3" fmla="*/ 1641711 h 1641711"/>
              <a:gd name="connsiteX4" fmla="*/ 387365 w 410804"/>
              <a:gd name="connsiteY4" fmla="*/ 1563441 h 1641711"/>
              <a:gd name="connsiteX5" fmla="*/ 71154 w 410804"/>
              <a:gd name="connsiteY5" fmla="*/ 1566615 h 1641711"/>
              <a:gd name="connsiteX6" fmla="*/ 65837 w 410804"/>
              <a:gd name="connsiteY6" fmla="*/ 76537 h 1641711"/>
              <a:gd name="connsiteX7" fmla="*/ 386561 w 410804"/>
              <a:gd name="connsiteY7" fmla="*/ 75504 h 1641711"/>
              <a:gd name="connsiteX8" fmla="*/ 384419 w 410804"/>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400294 w 400294"/>
              <a:gd name="connsiteY0" fmla="*/ 0 h 1644886"/>
              <a:gd name="connsiteX1" fmla="*/ 0 w 400294"/>
              <a:gd name="connsiteY1" fmla="*/ 5316 h 1644886"/>
              <a:gd name="connsiteX2" fmla="*/ 0 w 400294"/>
              <a:gd name="connsiteY2" fmla="*/ 1644886 h 1644886"/>
              <a:gd name="connsiteX3" fmla="*/ 387439 w 400294"/>
              <a:gd name="connsiteY3" fmla="*/ 1644886 h 1644886"/>
              <a:gd name="connsiteX4" fmla="*/ 387365 w 400294"/>
              <a:gd name="connsiteY4" fmla="*/ 1566616 h 1644886"/>
              <a:gd name="connsiteX5" fmla="*/ 71154 w 400294"/>
              <a:gd name="connsiteY5" fmla="*/ 1569790 h 1644886"/>
              <a:gd name="connsiteX6" fmla="*/ 65837 w 400294"/>
              <a:gd name="connsiteY6" fmla="*/ 79712 h 1644886"/>
              <a:gd name="connsiteX7" fmla="*/ 386561 w 400294"/>
              <a:gd name="connsiteY7" fmla="*/ 78679 h 1644886"/>
              <a:gd name="connsiteX8" fmla="*/ 400294 w 400294"/>
              <a:gd name="connsiteY8" fmla="*/ 0 h 1644886"/>
              <a:gd name="connsiteX0" fmla="*/ 37806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7806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439" h="1641711">
                <a:moveTo>
                  <a:pt x="384419" y="0"/>
                </a:moveTo>
                <a:lnTo>
                  <a:pt x="0" y="2141"/>
                </a:lnTo>
                <a:lnTo>
                  <a:pt x="0" y="1641711"/>
                </a:lnTo>
                <a:lnTo>
                  <a:pt x="387439" y="1641711"/>
                </a:lnTo>
                <a:cubicBezTo>
                  <a:pt x="387414" y="1615621"/>
                  <a:pt x="387390" y="1589531"/>
                  <a:pt x="387365" y="1563441"/>
                </a:cubicBezTo>
                <a:lnTo>
                  <a:pt x="71154" y="1566615"/>
                </a:lnTo>
                <a:cubicBezTo>
                  <a:pt x="68495" y="821576"/>
                  <a:pt x="68495" y="821576"/>
                  <a:pt x="65837" y="76537"/>
                </a:cubicBezTo>
                <a:lnTo>
                  <a:pt x="386561" y="75504"/>
                </a:lnTo>
                <a:lnTo>
                  <a:pt x="384419"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6" name="TextBox 64"/>
          <p:cNvSpPr txBox="1">
            <a:spLocks noChangeArrowheads="1"/>
          </p:cNvSpPr>
          <p:nvPr/>
        </p:nvSpPr>
        <p:spPr bwMode="auto">
          <a:xfrm>
            <a:off x="17799377" y="17699754"/>
            <a:ext cx="261937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900">
                <a:solidFill>
                  <a:schemeClr val="tx1"/>
                </a:solidFill>
                <a:latin typeface="Arial Narrow" charset="0"/>
                <a:ea typeface="ＭＳ Ｐゴシック" charset="-128"/>
              </a:defRPr>
            </a:lvl1pPr>
            <a:lvl2pPr marL="742950" indent="-285750">
              <a:defRPr sz="2900">
                <a:solidFill>
                  <a:schemeClr val="tx1"/>
                </a:solidFill>
                <a:latin typeface="Arial Narrow" charset="0"/>
                <a:ea typeface="ＭＳ Ｐゴシック" charset="-128"/>
              </a:defRPr>
            </a:lvl2pPr>
            <a:lvl3pPr marL="1143000" indent="-228600">
              <a:defRPr sz="2900">
                <a:solidFill>
                  <a:schemeClr val="tx1"/>
                </a:solidFill>
                <a:latin typeface="Arial Narrow" charset="0"/>
                <a:ea typeface="ＭＳ Ｐゴシック" charset="-128"/>
              </a:defRPr>
            </a:lvl3pPr>
            <a:lvl4pPr marL="1600200" indent="-228600">
              <a:defRPr sz="2900">
                <a:solidFill>
                  <a:schemeClr val="tx1"/>
                </a:solidFill>
                <a:latin typeface="Arial Narrow" charset="0"/>
                <a:ea typeface="ＭＳ Ｐゴシック" charset="-128"/>
              </a:defRPr>
            </a:lvl4pPr>
            <a:lvl5pPr marL="2057400" indent="-228600">
              <a:defRPr sz="29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29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29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29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2900">
                <a:solidFill>
                  <a:schemeClr val="tx1"/>
                </a:solidFill>
                <a:latin typeface="Arial Narrow" charset="0"/>
                <a:ea typeface="ＭＳ Ｐゴシック" charset="-128"/>
              </a:defRPr>
            </a:lvl9pPr>
          </a:lstStyle>
          <a:p>
            <a:r>
              <a:rPr lang="en-US" altLang="en-US" sz="1800" dirty="0">
                <a:solidFill>
                  <a:schemeClr val="bg1"/>
                </a:solidFill>
                <a:latin typeface="Arial" charset="0"/>
                <a:ea typeface="Arial" charset="0"/>
              </a:rPr>
              <a:t>Figure </a:t>
            </a:r>
            <a:r>
              <a:rPr lang="en-US" altLang="en-US" sz="1800" dirty="0" smtClean="0">
                <a:solidFill>
                  <a:schemeClr val="bg1"/>
                </a:solidFill>
                <a:latin typeface="Arial" charset="0"/>
                <a:ea typeface="Arial" charset="0"/>
              </a:rPr>
              <a:t>A: </a:t>
            </a:r>
            <a:r>
              <a:rPr lang="en-US" altLang="en-US" sz="1800" dirty="0">
                <a:solidFill>
                  <a:schemeClr val="bg1"/>
                </a:solidFill>
                <a:latin typeface="Arial" charset="0"/>
                <a:ea typeface="Arial" charset="0"/>
              </a:rPr>
              <a:t>neque dignissim, and in aliquet nisl et umis.</a:t>
            </a:r>
          </a:p>
        </p:txBody>
      </p:sp>
      <p:sp>
        <p:nvSpPr>
          <p:cNvPr id="17" name="Arc 16"/>
          <p:cNvSpPr/>
          <p:nvPr/>
        </p:nvSpPr>
        <p:spPr>
          <a:xfrm rot="16200000">
            <a:off x="15757413" y="16668319"/>
            <a:ext cx="2157412" cy="2136775"/>
          </a:xfrm>
          <a:prstGeom prst="arc">
            <a:avLst>
              <a:gd name="adj1" fmla="val 16200000"/>
              <a:gd name="adj2" fmla="val 3291054"/>
            </a:avLst>
          </a:prstGeom>
          <a:ln w="38100">
            <a:solidFill>
              <a:schemeClr val="accent3"/>
            </a:solidFill>
            <a:prstDash val="solid"/>
            <a:headEnd type="arrow" w="lg" len="med"/>
            <a:tailEnd type="oval"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8" name="TextBox 17"/>
          <p:cNvSpPr txBox="1"/>
          <p:nvPr/>
        </p:nvSpPr>
        <p:spPr>
          <a:xfrm>
            <a:off x="11590530" y="8986072"/>
            <a:ext cx="9753373" cy="6453049"/>
          </a:xfrm>
          <a:prstGeom prst="rect">
            <a:avLst/>
          </a:prstGeom>
          <a:solidFill>
            <a:schemeClr val="bg1">
              <a:alpha val="63000"/>
            </a:schemeClr>
          </a:solidFill>
          <a:effectLst/>
        </p:spPr>
        <p:txBody>
          <a:bodyPr wrap="square">
            <a:spAutoFit/>
          </a:bodyPr>
          <a:lstStyle/>
          <a:p>
            <a:pPr>
              <a:lnSpc>
                <a:spcPts val="4600"/>
              </a:lnSpc>
              <a:spcBef>
                <a:spcPts val="0"/>
              </a:spcBef>
              <a:spcAft>
                <a:spcPts val="1200"/>
              </a:spcAft>
              <a:defRPr/>
            </a:pPr>
            <a:r>
              <a:rPr lang="en-US" sz="2800" dirty="0">
                <a:latin typeface="Arial" charset="0"/>
                <a:ea typeface="Arial" charset="0"/>
                <a:cs typeface="Arial" charset="0"/>
              </a:rPr>
              <a:t>Mauris orci mi, varius id diam id, egestas auctor enim. Praesent ut massa nibh. Duis purus neque, facilisis cursus ultrices vel, ullamcorper ac </a:t>
            </a:r>
            <a:r>
              <a:rPr lang="en-US" sz="2800" dirty="0" smtClean="0">
                <a:latin typeface="Arial" charset="0"/>
                <a:ea typeface="Arial" charset="0"/>
                <a:cs typeface="Arial" charset="0"/>
              </a:rPr>
              <a:t>augue </a:t>
            </a:r>
            <a:r>
              <a:rPr lang="en-US" sz="2800" dirty="0">
                <a:solidFill>
                  <a:schemeClr val="tx2"/>
                </a:solidFill>
                <a:latin typeface="Arial" charset="0"/>
                <a:ea typeface="Arial" charset="0"/>
                <a:cs typeface="Arial" charset="0"/>
              </a:rPr>
              <a:t>[See F</a:t>
            </a:r>
            <a:r>
              <a:rPr lang="en-US" sz="2800" dirty="0" smtClean="0">
                <a:solidFill>
                  <a:schemeClr val="tx2"/>
                </a:solidFill>
                <a:latin typeface="Arial" charset="0"/>
                <a:ea typeface="Arial" charset="0"/>
                <a:cs typeface="Arial" charset="0"/>
              </a:rPr>
              <a:t>igure </a:t>
            </a:r>
            <a:r>
              <a:rPr lang="en-US" sz="2800" dirty="0">
                <a:solidFill>
                  <a:schemeClr val="tx2"/>
                </a:solidFill>
                <a:latin typeface="Arial" charset="0"/>
                <a:ea typeface="Arial" charset="0"/>
                <a:cs typeface="Arial" charset="0"/>
              </a:rPr>
              <a:t>A</a:t>
            </a:r>
            <a:r>
              <a:rPr lang="en-US" sz="2800" dirty="0" smtClean="0">
                <a:solidFill>
                  <a:schemeClr val="tx2"/>
                </a:solidFill>
                <a:latin typeface="Arial" charset="0"/>
                <a:ea typeface="Arial" charset="0"/>
                <a:cs typeface="Arial" charset="0"/>
              </a:rPr>
              <a:t>]</a:t>
            </a:r>
            <a:r>
              <a:rPr lang="en-US" sz="2800" dirty="0" smtClean="0">
                <a:latin typeface="Arial" charset="0"/>
                <a:ea typeface="Arial" charset="0"/>
                <a:cs typeface="Arial" charset="0"/>
              </a:rPr>
              <a:t>. </a:t>
            </a:r>
            <a:r>
              <a:rPr lang="en-US" sz="2800" dirty="0">
                <a:latin typeface="Arial" charset="0"/>
                <a:ea typeface="Arial" charset="0"/>
                <a:cs typeface="Arial" charset="0"/>
              </a:rPr>
              <a:t>Donec semper lorem vitae urna pulvinar, in congue massa </a:t>
            </a:r>
            <a:r>
              <a:rPr lang="en-US" sz="2800" dirty="0" smtClean="0">
                <a:latin typeface="Arial" charset="0"/>
                <a:ea typeface="Arial" charset="0"/>
                <a:cs typeface="Arial" charset="0"/>
              </a:rPr>
              <a:t>tristique:</a:t>
            </a:r>
            <a:endParaRPr lang="en-US" sz="2800" dirty="0">
              <a:latin typeface="Arial" charset="0"/>
              <a:ea typeface="Arial" charset="0"/>
              <a:cs typeface="Arial" charset="0"/>
            </a:endParaRPr>
          </a:p>
          <a:p>
            <a:pPr marL="971550" lvl="1" indent="-514350">
              <a:lnSpc>
                <a:spcPts val="4600"/>
              </a:lnSpc>
              <a:spcBef>
                <a:spcPts val="0"/>
              </a:spcBef>
              <a:spcAft>
                <a:spcPts val="1200"/>
              </a:spcAft>
              <a:buClr>
                <a:schemeClr val="tx2"/>
              </a:buClr>
              <a:buSzPct val="100000"/>
              <a:buFont typeface="+mj-lt"/>
              <a:buAutoNum type="alphaUcPeriod"/>
              <a:defRPr/>
            </a:pPr>
            <a:r>
              <a:rPr lang="en-US" sz="2800" dirty="0">
                <a:latin typeface="Arial" charset="0"/>
                <a:ea typeface="Arial" charset="0"/>
                <a:cs typeface="Arial" charset="0"/>
              </a:rPr>
              <a:t>Sed in risus nibh. In nisl quam, aliquet sed nibh sitamet, faucibus placerat </a:t>
            </a:r>
            <a:r>
              <a:rPr lang="en-US" sz="2800" dirty="0" smtClean="0">
                <a:latin typeface="Arial" charset="0"/>
                <a:ea typeface="Arial" charset="0"/>
                <a:cs typeface="Arial" charset="0"/>
              </a:rPr>
              <a:t>dui.</a:t>
            </a:r>
            <a:endParaRPr lang="en-US" sz="2800" dirty="0">
              <a:latin typeface="Arial" charset="0"/>
              <a:ea typeface="Arial" charset="0"/>
              <a:cs typeface="Arial" charset="0"/>
            </a:endParaRPr>
          </a:p>
          <a:p>
            <a:pPr marL="971550" lvl="1" indent="-514350">
              <a:lnSpc>
                <a:spcPts val="4600"/>
              </a:lnSpc>
              <a:spcBef>
                <a:spcPts val="0"/>
              </a:spcBef>
              <a:spcAft>
                <a:spcPts val="1200"/>
              </a:spcAft>
              <a:buClr>
                <a:schemeClr val="tx2"/>
              </a:buClr>
              <a:buSzPct val="100000"/>
              <a:buFont typeface="+mj-lt"/>
              <a:buAutoNum type="alphaUcPeriod"/>
              <a:defRPr/>
            </a:pPr>
            <a:r>
              <a:rPr lang="en-US" sz="2800" dirty="0">
                <a:latin typeface="Arial" charset="0"/>
                <a:ea typeface="Arial" charset="0"/>
                <a:cs typeface="Arial" charset="0"/>
              </a:rPr>
              <a:t>Fusce quis augue scelerisque, luctus rum sed, ut dolor</a:t>
            </a:r>
            <a:r>
              <a:rPr lang="en-US" sz="2800" dirty="0" smtClean="0">
                <a:latin typeface="Arial" charset="0"/>
                <a:ea typeface="Arial" charset="0"/>
                <a:cs typeface="Arial" charset="0"/>
              </a:rPr>
              <a:t>. </a:t>
            </a:r>
            <a:r>
              <a:rPr lang="en-US" sz="2800" dirty="0">
                <a:latin typeface="Arial" charset="0"/>
                <a:ea typeface="Arial" charset="0"/>
                <a:cs typeface="Arial" charset="0"/>
              </a:rPr>
              <a:t>pulvinar urna in eros </a:t>
            </a:r>
            <a:r>
              <a:rPr lang="en-US" sz="2800" dirty="0" smtClean="0">
                <a:latin typeface="Arial" charset="0"/>
                <a:ea typeface="Arial" charset="0"/>
                <a:cs typeface="Arial" charset="0"/>
              </a:rPr>
              <a:t>posuere. </a:t>
            </a:r>
            <a:endParaRPr lang="en-US" sz="2800" dirty="0">
              <a:latin typeface="Arial" charset="0"/>
              <a:ea typeface="Arial" charset="0"/>
              <a:cs typeface="Arial" charset="0"/>
            </a:endParaRPr>
          </a:p>
          <a:p>
            <a:pPr marL="971550" lvl="1" indent="-514350">
              <a:lnSpc>
                <a:spcPts val="4600"/>
              </a:lnSpc>
              <a:spcBef>
                <a:spcPts val="0"/>
              </a:spcBef>
              <a:buClr>
                <a:schemeClr val="tx2"/>
              </a:buClr>
              <a:buSzPct val="100000"/>
              <a:buFont typeface="+mj-lt"/>
              <a:buAutoNum type="alphaUcPeriod"/>
              <a:defRPr/>
            </a:pPr>
            <a:r>
              <a:rPr lang="en-US" sz="2800" dirty="0">
                <a:latin typeface="Arial" charset="0"/>
                <a:ea typeface="Arial" charset="0"/>
                <a:cs typeface="Arial" charset="0"/>
              </a:rPr>
              <a:t>in elementum orci dignissim. Proin semper ipsum finibus quam tempor, vitae consectetur.</a:t>
            </a:r>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83016" y="15756099"/>
            <a:ext cx="707508" cy="707508"/>
          </a:xfrm>
          <a:prstGeom prst="rect">
            <a:avLst/>
          </a:prstGeom>
        </p:spPr>
      </p:pic>
      <p:graphicFrame>
        <p:nvGraphicFramePr>
          <p:cNvPr id="20" name="Chart 4"/>
          <p:cNvGraphicFramePr>
            <a:graphicFrameLocks/>
          </p:cNvGraphicFramePr>
          <p:nvPr>
            <p:extLst>
              <p:ext uri="{D42A27DB-BD31-4B8C-83A1-F6EECF244321}">
                <p14:modId xmlns:p14="http://schemas.microsoft.com/office/powerpoint/2010/main" val="22545603"/>
              </p:ext>
            </p:extLst>
          </p:nvPr>
        </p:nvGraphicFramePr>
        <p:xfrm>
          <a:off x="16469341" y="21355153"/>
          <a:ext cx="5134664" cy="494359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1" name="Chart 4"/>
          <p:cNvGraphicFramePr>
            <a:graphicFrameLocks/>
          </p:cNvGraphicFramePr>
          <p:nvPr>
            <p:extLst>
              <p:ext uri="{D42A27DB-BD31-4B8C-83A1-F6EECF244321}">
                <p14:modId xmlns:p14="http://schemas.microsoft.com/office/powerpoint/2010/main" val="966827749"/>
              </p:ext>
            </p:extLst>
          </p:nvPr>
        </p:nvGraphicFramePr>
        <p:xfrm>
          <a:off x="11244976" y="21355153"/>
          <a:ext cx="5134664" cy="4943591"/>
        </p:xfrm>
        <a:graphic>
          <a:graphicData uri="http://schemas.openxmlformats.org/drawingml/2006/chart">
            <c:chart xmlns:c="http://schemas.openxmlformats.org/drawingml/2006/chart" xmlns:r="http://schemas.openxmlformats.org/officeDocument/2006/relationships" r:id="rId5"/>
          </a:graphicData>
        </a:graphic>
      </p:graphicFrame>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83016" y="21755224"/>
            <a:ext cx="707508" cy="707508"/>
          </a:xfrm>
          <a:prstGeom prst="rect">
            <a:avLst/>
          </a:prstGeom>
        </p:spPr>
      </p:pic>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732836" y="21812374"/>
            <a:ext cx="707508" cy="707508"/>
          </a:xfrm>
          <a:prstGeom prst="rect">
            <a:avLst/>
          </a:prstGeom>
        </p:spPr>
      </p:pic>
      <p:cxnSp>
        <p:nvCxnSpPr>
          <p:cNvPr id="24" name="Straight Connector 23"/>
          <p:cNvCxnSpPr/>
          <p:nvPr/>
        </p:nvCxnSpPr>
        <p:spPr bwMode="auto">
          <a:xfrm>
            <a:off x="11544300" y="21183703"/>
            <a:ext cx="9784080" cy="0"/>
          </a:xfrm>
          <a:prstGeom prst="line">
            <a:avLst/>
          </a:prstGeom>
          <a:noFill/>
          <a:ln w="25400" cap="flat" cmpd="sng" algn="ctr">
            <a:solidFill>
              <a:schemeClr val="tx1"/>
            </a:solidFill>
            <a:prstDash val="dash"/>
            <a:round/>
            <a:headEnd type="none" w="med" len="med"/>
            <a:tailEnd type="none" w="med" len="med"/>
          </a:ln>
          <a:effectLst/>
        </p:spPr>
      </p:cxnSp>
      <p:cxnSp>
        <p:nvCxnSpPr>
          <p:cNvPr id="25" name="Straight Connector 24"/>
          <p:cNvCxnSpPr/>
          <p:nvPr/>
        </p:nvCxnSpPr>
        <p:spPr bwMode="auto">
          <a:xfrm>
            <a:off x="16526491" y="21587889"/>
            <a:ext cx="0" cy="4466253"/>
          </a:xfrm>
          <a:prstGeom prst="line">
            <a:avLst/>
          </a:prstGeom>
          <a:noFill/>
          <a:ln w="25400" cap="flat" cmpd="sng" algn="ctr">
            <a:solidFill>
              <a:schemeClr val="tx1"/>
            </a:solidFill>
            <a:prstDash val="dash"/>
            <a:round/>
            <a:headEnd type="none" w="med" len="med"/>
            <a:tailEnd type="none" w="med" len="med"/>
          </a:ln>
          <a:effectLst/>
        </p:spPr>
      </p:cxnSp>
      <p:graphicFrame>
        <p:nvGraphicFramePr>
          <p:cNvPr id="26" name="Table 25"/>
          <p:cNvGraphicFramePr>
            <a:graphicFrameLocks noGrp="1"/>
          </p:cNvGraphicFramePr>
          <p:nvPr>
            <p:extLst>
              <p:ext uri="{D42A27DB-BD31-4B8C-83A1-F6EECF244321}">
                <p14:modId xmlns:p14="http://schemas.microsoft.com/office/powerpoint/2010/main" val="340482079"/>
              </p:ext>
            </p:extLst>
          </p:nvPr>
        </p:nvGraphicFramePr>
        <p:xfrm>
          <a:off x="11583016" y="37788143"/>
          <a:ext cx="9769223" cy="3744898"/>
        </p:xfrm>
        <a:graphic>
          <a:graphicData uri="http://schemas.openxmlformats.org/drawingml/2006/table">
            <a:tbl>
              <a:tblPr firstRow="1" bandRow="1">
                <a:tableStyleId>{6E25E649-3F16-4E02-A733-19D2CDBF48F0}</a:tableStyleId>
              </a:tblPr>
              <a:tblGrid>
                <a:gridCol w="2280683">
                  <a:extLst>
                    <a:ext uri="{9D8B030D-6E8A-4147-A177-3AD203B41FA5}">
                      <a16:colId xmlns:a16="http://schemas.microsoft.com/office/drawing/2014/main" val="20000"/>
                    </a:ext>
                  </a:extLst>
                </a:gridCol>
                <a:gridCol w="2550054">
                  <a:extLst>
                    <a:ext uri="{9D8B030D-6E8A-4147-A177-3AD203B41FA5}">
                      <a16:colId xmlns:a16="http://schemas.microsoft.com/office/drawing/2014/main" val="20001"/>
                    </a:ext>
                  </a:extLst>
                </a:gridCol>
                <a:gridCol w="2262725">
                  <a:extLst>
                    <a:ext uri="{9D8B030D-6E8A-4147-A177-3AD203B41FA5}">
                      <a16:colId xmlns:a16="http://schemas.microsoft.com/office/drawing/2014/main" val="20002"/>
                    </a:ext>
                  </a:extLst>
                </a:gridCol>
                <a:gridCol w="2675761">
                  <a:extLst>
                    <a:ext uri="{9D8B030D-6E8A-4147-A177-3AD203B41FA5}">
                      <a16:colId xmlns:a16="http://schemas.microsoft.com/office/drawing/2014/main" val="20003"/>
                    </a:ext>
                  </a:extLst>
                </a:gridCol>
              </a:tblGrid>
              <a:tr h="765719">
                <a:tc gridSpan="4">
                  <a:txBody>
                    <a:bodyPr/>
                    <a:lstStyle/>
                    <a:p>
                      <a:pPr algn="ctr"/>
                      <a:r>
                        <a:rPr lang="en-US" sz="3200" dirty="0" smtClean="0">
                          <a:ln>
                            <a:noFill/>
                            <a:prstDash val="dash"/>
                          </a:ln>
                        </a:rPr>
                        <a:t>Chart Title</a:t>
                      </a:r>
                      <a:endParaRPr lang="en-US" sz="3200" b="1" dirty="0">
                        <a:ln>
                          <a:noFill/>
                          <a:prstDash val="dash"/>
                        </a:ln>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dirty="0">
                        <a:ln>
                          <a:solidFill>
                            <a:schemeClr val="tx1"/>
                          </a:solidFill>
                          <a:prstDash val="dash"/>
                        </a:ln>
                      </a:endParaRPr>
                    </a:p>
                  </a:txBody>
                  <a:tcPr>
                    <a:lnL w="12700" cap="flat" cmpd="sng" algn="ctr">
                      <a:noFill/>
                      <a:prstDash val="sysDash"/>
                      <a:round/>
                      <a:headEnd type="none" w="med" len="med"/>
                      <a:tailEnd type="none" w="med" len="med"/>
                    </a:lnL>
                    <a:lnR w="3175" cap="flat" cmpd="sng" algn="ctr">
                      <a:solidFill>
                        <a:schemeClr val="bg2">
                          <a:lumMod val="75000"/>
                        </a:schemeClr>
                      </a:solidFill>
                      <a:prstDash val="sysDash"/>
                      <a:round/>
                      <a:headEnd type="none" w="med" len="med"/>
                      <a:tailEnd type="none" w="med" len="med"/>
                    </a:lnR>
                    <a:lnT w="3175" cap="flat" cmpd="sng" algn="ctr">
                      <a:solidFill>
                        <a:schemeClr val="bg2">
                          <a:lumMod val="75000"/>
                        </a:schemeClr>
                      </a:solidFill>
                      <a:prstDash val="sys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601474">
                <a:tc>
                  <a:txBody>
                    <a:bodyPr/>
                    <a:lstStyle/>
                    <a:p>
                      <a:pPr algn="ctr"/>
                      <a:r>
                        <a:rPr lang="en-US" sz="2400" cap="none" spc="0" dirty="0" smtClean="0">
                          <a:ln>
                            <a:noFill/>
                          </a:ln>
                          <a:effectLst/>
                        </a:rPr>
                        <a:t>8.01</a:t>
                      </a:r>
                      <a:endParaRPr lang="en-US" sz="2400" b="0" cap="none" spc="0" dirty="0">
                        <a:ln>
                          <a:noFill/>
                        </a:ln>
                        <a:solidFill>
                          <a:schemeClr val="tx1"/>
                        </a:solidFill>
                        <a:effectLst/>
                      </a:endParaRPr>
                    </a:p>
                  </a:txBody>
                  <a:tcPr>
                    <a:lnL w="12700" cap="flat" cmpd="sng" algn="ctr">
                      <a:noFill/>
                      <a:prstDash val="solid"/>
                      <a:round/>
                      <a:headEnd type="none" w="med" len="med"/>
                      <a:tailEnd type="none" w="med" len="med"/>
                    </a:lnL>
                    <a:lnR>
                      <a:noFill/>
                    </a:lnR>
                    <a:lnT w="762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a:r>
                        <a:rPr lang="en-US" sz="2400" cap="none" spc="0" dirty="0" smtClean="0">
                          <a:ln>
                            <a:noFill/>
                          </a:ln>
                          <a:effectLst/>
                        </a:rPr>
                        <a:t>7.99</a:t>
                      </a:r>
                      <a:endParaRPr lang="en-US" sz="2400" b="0" cap="none" spc="0" dirty="0">
                        <a:ln>
                          <a:noFill/>
                        </a:ln>
                        <a:solidFill>
                          <a:schemeClr val="tx1"/>
                        </a:solidFill>
                        <a:effectLst/>
                      </a:endParaRPr>
                    </a:p>
                  </a:txBody>
                  <a:tcPr>
                    <a:lnL>
                      <a:noFill/>
                    </a:lnL>
                    <a:lnR>
                      <a:noFill/>
                    </a:lnR>
                    <a:lnT w="762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cap="none" spc="0" dirty="0" smtClean="0">
                          <a:ln>
                            <a:noFill/>
                          </a:ln>
                          <a:effectLst/>
                        </a:rPr>
                        <a:t>5.77</a:t>
                      </a:r>
                      <a:endParaRPr lang="en-US" sz="2400" b="0" cap="none" spc="0" dirty="0" smtClean="0">
                        <a:ln>
                          <a:noFill/>
                        </a:ln>
                        <a:solidFill>
                          <a:schemeClr val="tx1"/>
                        </a:solidFill>
                        <a:effectLst/>
                      </a:endParaRPr>
                    </a:p>
                  </a:txBody>
                  <a:tcPr>
                    <a:lnL>
                      <a:noFill/>
                    </a:lnL>
                    <a:lnR>
                      <a:noFill/>
                    </a:lnR>
                    <a:lnT w="762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cap="none" spc="0" dirty="0" smtClean="0">
                          <a:ln>
                            <a:noFill/>
                          </a:ln>
                          <a:effectLst/>
                        </a:rPr>
                        <a:t>6.44</a:t>
                      </a:r>
                      <a:endParaRPr lang="en-US" sz="2400" b="0" cap="none" spc="0" dirty="0" smtClean="0">
                        <a:ln>
                          <a:noFill/>
                        </a:ln>
                        <a:solidFill>
                          <a:schemeClr val="tx1"/>
                        </a:solidFill>
                        <a:effectLst/>
                      </a:endParaRPr>
                    </a:p>
                  </a:txBody>
                  <a:tcPr>
                    <a:lnL>
                      <a:noFill/>
                    </a:lnL>
                    <a:lnR w="127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60924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cap="none" spc="0" dirty="0" smtClean="0">
                          <a:ln>
                            <a:noFill/>
                          </a:ln>
                          <a:effectLst/>
                        </a:rPr>
                        <a:t>4.50</a:t>
                      </a:r>
                      <a:endParaRPr lang="en-US" sz="2400" b="0" cap="none" spc="0" dirty="0" smtClean="0">
                        <a:ln>
                          <a:noFill/>
                        </a:ln>
                        <a:solidFill>
                          <a:schemeClr val="tx1"/>
                        </a:solidFill>
                        <a:effectLst/>
                      </a:endParaRPr>
                    </a:p>
                  </a:txBody>
                  <a:tcP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cap="none" spc="0" dirty="0" smtClean="0">
                          <a:ln>
                            <a:noFill/>
                          </a:ln>
                          <a:effectLst/>
                        </a:rPr>
                        <a:t>3.11</a:t>
                      </a:r>
                      <a:endParaRPr lang="en-US" sz="2400" b="0" cap="none" spc="0" dirty="0" smtClean="0">
                        <a:ln>
                          <a:noFill/>
                        </a:ln>
                        <a:solidFill>
                          <a:schemeClr val="tx1"/>
                        </a:solidFill>
                        <a:effectLst/>
                      </a:endParaRPr>
                    </a:p>
                  </a:txBody>
                  <a:tcPr>
                    <a:lnL>
                      <a:noFill/>
                    </a:lnL>
                    <a:lnR>
                      <a:noFill/>
                    </a:lnR>
                    <a:lnT>
                      <a:noFill/>
                    </a:lnT>
                    <a:lnB>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cap="none" spc="0" dirty="0" smtClean="0">
                          <a:ln>
                            <a:noFill/>
                          </a:ln>
                          <a:effectLst/>
                        </a:rPr>
                        <a:t>9.55</a:t>
                      </a:r>
                      <a:endParaRPr lang="en-US" sz="2400" b="0" cap="none" spc="0" dirty="0" smtClean="0">
                        <a:ln>
                          <a:noFill/>
                        </a:ln>
                        <a:solidFill>
                          <a:schemeClr val="tx1"/>
                        </a:solidFill>
                        <a:effectLst/>
                      </a:endParaRPr>
                    </a:p>
                  </a:txBody>
                  <a:tcPr>
                    <a:lnL>
                      <a:noFill/>
                    </a:lnL>
                    <a:lnR>
                      <a:noFill/>
                    </a:lnR>
                    <a:lnT>
                      <a:noFill/>
                    </a:lnT>
                    <a:lnB>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cap="none" spc="0" dirty="0" smtClean="0">
                          <a:ln>
                            <a:noFill/>
                          </a:ln>
                          <a:effectLst/>
                        </a:rPr>
                        <a:t>1.12</a:t>
                      </a:r>
                      <a:endParaRPr lang="en-US" sz="2400" b="0" cap="none" spc="0" dirty="0" smtClean="0">
                        <a:ln>
                          <a:noFill/>
                        </a:ln>
                        <a:solidFill>
                          <a:schemeClr val="tx1"/>
                        </a:solidFill>
                        <a:effectLst/>
                      </a:endParaRP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605359">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cap="none" spc="0" dirty="0" smtClean="0">
                          <a:ln>
                            <a:noFill/>
                          </a:ln>
                          <a:effectLst/>
                        </a:rPr>
                        <a:t>6.15</a:t>
                      </a:r>
                      <a:endParaRPr lang="en-US" sz="2400" b="0" cap="none" spc="0" dirty="0" smtClean="0">
                        <a:ln>
                          <a:noFill/>
                        </a:ln>
                        <a:solidFill>
                          <a:schemeClr val="tx1"/>
                        </a:solidFill>
                        <a:effectLst/>
                      </a:endParaRPr>
                    </a:p>
                  </a:txBody>
                  <a:tcP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cap="none" spc="0" dirty="0" smtClean="0">
                          <a:ln>
                            <a:noFill/>
                          </a:ln>
                          <a:effectLst/>
                        </a:rPr>
                        <a:t>8.00</a:t>
                      </a:r>
                      <a:endParaRPr lang="en-US" sz="2400" b="0" cap="none" spc="0" dirty="0" smtClean="0">
                        <a:ln>
                          <a:noFill/>
                        </a:ln>
                        <a:solidFill>
                          <a:schemeClr val="tx1"/>
                        </a:solidFill>
                        <a:effectLst/>
                      </a:endParaRPr>
                    </a:p>
                  </a:txBody>
                  <a:tcPr>
                    <a:lnL>
                      <a:noFill/>
                    </a:lnL>
                    <a:lnR>
                      <a:noFill/>
                    </a:lnR>
                    <a:lnT>
                      <a:noFill/>
                    </a:lnT>
                    <a:lnB>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cap="none" spc="0" dirty="0" smtClean="0">
                          <a:ln>
                            <a:noFill/>
                          </a:ln>
                          <a:effectLst/>
                        </a:rPr>
                        <a:t>6.18</a:t>
                      </a:r>
                      <a:endParaRPr lang="en-US" sz="2400" b="0" cap="none" spc="0" dirty="0" smtClean="0">
                        <a:ln>
                          <a:noFill/>
                        </a:ln>
                        <a:solidFill>
                          <a:schemeClr val="tx1"/>
                        </a:solidFill>
                        <a:effectLst/>
                      </a:endParaRPr>
                    </a:p>
                  </a:txBody>
                  <a:tcPr>
                    <a:lnL>
                      <a:noFill/>
                    </a:lnL>
                    <a:lnR>
                      <a:noFill/>
                    </a:lnR>
                    <a:lnT>
                      <a:noFill/>
                    </a:lnT>
                    <a:lnB>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cap="none" spc="0" dirty="0" smtClean="0">
                          <a:ln>
                            <a:noFill/>
                          </a:ln>
                          <a:effectLst/>
                        </a:rPr>
                        <a:t>5.65</a:t>
                      </a:r>
                      <a:endParaRPr lang="en-US" sz="2400" b="0" cap="none" spc="0" dirty="0" smtClean="0">
                        <a:ln>
                          <a:noFill/>
                        </a:ln>
                        <a:solidFill>
                          <a:schemeClr val="tx1"/>
                        </a:solidFill>
                        <a:effectLst/>
                      </a:endParaRP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581551">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cap="none" spc="0" dirty="0" smtClean="0">
                          <a:ln>
                            <a:noFill/>
                          </a:ln>
                          <a:effectLst/>
                        </a:rPr>
                        <a:t>8.21</a:t>
                      </a:r>
                      <a:endParaRPr lang="en-US" sz="2400" b="0" cap="none" spc="0" dirty="0" smtClean="0">
                        <a:ln>
                          <a:noFill/>
                        </a:ln>
                        <a:solidFill>
                          <a:schemeClr val="tx1"/>
                        </a:solidFill>
                        <a:effectLst/>
                      </a:endParaRPr>
                    </a:p>
                  </a:txBody>
                  <a:tcP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cap="none" spc="0" dirty="0" smtClean="0">
                          <a:ln>
                            <a:noFill/>
                          </a:ln>
                          <a:effectLst/>
                        </a:rPr>
                        <a:t>2.16</a:t>
                      </a:r>
                      <a:endParaRPr lang="en-US" sz="2400" b="0" cap="none" spc="0" dirty="0" smtClean="0">
                        <a:ln>
                          <a:noFill/>
                        </a:ln>
                        <a:solidFill>
                          <a:schemeClr val="tx1"/>
                        </a:solidFill>
                        <a:effectLst/>
                      </a:endParaRPr>
                    </a:p>
                  </a:txBody>
                  <a:tcPr>
                    <a:lnL>
                      <a:noFill/>
                    </a:lnL>
                    <a:lnR>
                      <a:noFill/>
                    </a:lnR>
                    <a:lnT>
                      <a:noFill/>
                    </a:lnT>
                    <a:lnB>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cap="none" spc="0" dirty="0" smtClean="0">
                          <a:ln>
                            <a:noFill/>
                          </a:ln>
                          <a:effectLst/>
                        </a:rPr>
                        <a:t>3.11*</a:t>
                      </a:r>
                      <a:endParaRPr lang="en-US" sz="2400" b="0" cap="none" spc="0" dirty="0" smtClean="0">
                        <a:ln>
                          <a:noFill/>
                        </a:ln>
                        <a:solidFill>
                          <a:schemeClr val="tx1"/>
                        </a:solidFill>
                        <a:effectLst/>
                      </a:endParaRPr>
                    </a:p>
                  </a:txBody>
                  <a:tcPr>
                    <a:lnL>
                      <a:noFill/>
                    </a:lnL>
                    <a:lnR>
                      <a:noFill/>
                    </a:lnR>
                    <a:lnT>
                      <a:noFill/>
                    </a:lnT>
                    <a:lnB>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cap="none" spc="0" dirty="0" smtClean="0">
                          <a:ln>
                            <a:noFill/>
                          </a:ln>
                          <a:effectLst/>
                        </a:rPr>
                        <a:t>7.17</a:t>
                      </a:r>
                      <a:endParaRPr lang="en-US" sz="2400" b="0" cap="none" spc="0" dirty="0" smtClean="0">
                        <a:ln>
                          <a:noFill/>
                        </a:ln>
                        <a:solidFill>
                          <a:schemeClr val="tx1"/>
                        </a:solidFill>
                        <a:effectLst/>
                      </a:endParaRP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81551">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0" cap="none" spc="0" dirty="0" smtClean="0">
                          <a:ln>
                            <a:noFill/>
                          </a:ln>
                          <a:solidFill>
                            <a:schemeClr val="tx1"/>
                          </a:solidFill>
                          <a:effectLst/>
                        </a:rPr>
                        <a:t>3.00</a:t>
                      </a:r>
                    </a:p>
                  </a:txBody>
                  <a:tcPr>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0" cap="none" spc="0" dirty="0" smtClean="0">
                          <a:ln>
                            <a:noFill/>
                          </a:ln>
                          <a:solidFill>
                            <a:schemeClr val="tx1"/>
                          </a:solidFill>
                          <a:effectLst/>
                        </a:rPr>
                        <a:t>9.70</a:t>
                      </a:r>
                    </a:p>
                  </a:txBody>
                  <a:tcP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0" cap="none" spc="0" dirty="0" smtClean="0">
                          <a:ln>
                            <a:noFill/>
                          </a:ln>
                          <a:solidFill>
                            <a:schemeClr val="tx1"/>
                          </a:solidFill>
                          <a:effectLst/>
                        </a:rPr>
                        <a:t>10.50</a:t>
                      </a:r>
                    </a:p>
                  </a:txBody>
                  <a:tcP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0" cap="none" spc="0" dirty="0" smtClean="0">
                          <a:ln>
                            <a:noFill/>
                          </a:ln>
                          <a:solidFill>
                            <a:schemeClr val="tx1"/>
                          </a:solidFill>
                          <a:effectLst/>
                        </a:rPr>
                        <a:t>4.45</a:t>
                      </a:r>
                    </a:p>
                  </a:txBody>
                  <a:tcP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cxnSp>
        <p:nvCxnSpPr>
          <p:cNvPr id="27" name="Straight Connector 26"/>
          <p:cNvCxnSpPr/>
          <p:nvPr/>
        </p:nvCxnSpPr>
        <p:spPr bwMode="auto">
          <a:xfrm>
            <a:off x="11559210" y="26363112"/>
            <a:ext cx="9769170" cy="0"/>
          </a:xfrm>
          <a:prstGeom prst="line">
            <a:avLst/>
          </a:prstGeom>
          <a:noFill/>
          <a:ln w="25400" cap="flat" cmpd="sng" algn="ctr">
            <a:solidFill>
              <a:schemeClr val="tx1"/>
            </a:solidFill>
            <a:prstDash val="dash"/>
            <a:round/>
            <a:headEnd type="none" w="med" len="med"/>
            <a:tailEnd type="none" w="med" len="med"/>
          </a:ln>
          <a:effectLst/>
        </p:spPr>
      </p:cxnSp>
      <p:sp>
        <p:nvSpPr>
          <p:cNvPr id="28" name="TextBox 27"/>
          <p:cNvSpPr txBox="1"/>
          <p:nvPr/>
        </p:nvSpPr>
        <p:spPr>
          <a:xfrm>
            <a:off x="11518623" y="41710462"/>
            <a:ext cx="9829800" cy="461665"/>
          </a:xfrm>
          <a:prstGeom prst="rect">
            <a:avLst/>
          </a:prstGeom>
          <a:solidFill>
            <a:schemeClr val="bg1">
              <a:alpha val="42000"/>
            </a:schemeClr>
          </a:solidFill>
        </p:spPr>
        <p:txBody>
          <a:bodyPr>
            <a:spAutoFit/>
          </a:bodyPr>
          <a:lstStyle/>
          <a:p>
            <a:pPr>
              <a:spcBef>
                <a:spcPts val="600"/>
              </a:spcBef>
              <a:buClr>
                <a:schemeClr val="tx2"/>
              </a:buClr>
              <a:defRPr/>
            </a:pPr>
            <a:r>
              <a:rPr lang="en-US" sz="2400" i="1" dirty="0" smtClean="0">
                <a:latin typeface="Arial" charset="0"/>
                <a:ea typeface="Arial" charset="0"/>
                <a:cs typeface="Arial" charset="0"/>
              </a:rPr>
              <a:t>*Unamcorper </a:t>
            </a:r>
            <a:r>
              <a:rPr lang="en-US" sz="2400" i="1" dirty="0">
                <a:latin typeface="Arial" charset="0"/>
                <a:ea typeface="Arial" charset="0"/>
                <a:cs typeface="Arial" charset="0"/>
              </a:rPr>
              <a:t>efficitur sed in nulla. </a:t>
            </a:r>
            <a:endParaRPr lang="en-US" sz="2400" i="1" dirty="0" smtClean="0">
              <a:latin typeface="Arial" charset="0"/>
              <a:ea typeface="Arial" charset="0"/>
              <a:cs typeface="Arial" charset="0"/>
            </a:endParaRPr>
          </a:p>
        </p:txBody>
      </p:sp>
      <p:graphicFrame>
        <p:nvGraphicFramePr>
          <p:cNvPr id="30" name="Chart Placeholder 14"/>
          <p:cNvGraphicFramePr>
            <a:graphicFrameLocks/>
          </p:cNvGraphicFramePr>
          <p:nvPr>
            <p:extLst>
              <p:ext uri="{D42A27DB-BD31-4B8C-83A1-F6EECF244321}">
                <p14:modId xmlns:p14="http://schemas.microsoft.com/office/powerpoint/2010/main" val="1860456895"/>
              </p:ext>
            </p:extLst>
          </p:nvPr>
        </p:nvGraphicFramePr>
        <p:xfrm>
          <a:off x="11452296" y="29481874"/>
          <a:ext cx="10329334" cy="7195281"/>
        </p:xfrm>
        <a:graphic>
          <a:graphicData uri="http://schemas.openxmlformats.org/drawingml/2006/chart">
            <c:chart xmlns:c="http://schemas.openxmlformats.org/drawingml/2006/chart" xmlns:r="http://schemas.openxmlformats.org/officeDocument/2006/relationships" r:id="rId8"/>
          </a:graphicData>
        </a:graphic>
      </p:graphicFrame>
      <p:cxnSp>
        <p:nvCxnSpPr>
          <p:cNvPr id="31" name="Straight Connector 30"/>
          <p:cNvCxnSpPr/>
          <p:nvPr/>
        </p:nvCxnSpPr>
        <p:spPr bwMode="auto">
          <a:xfrm>
            <a:off x="11522437" y="37139037"/>
            <a:ext cx="9829800" cy="0"/>
          </a:xfrm>
          <a:prstGeom prst="line">
            <a:avLst/>
          </a:prstGeom>
          <a:noFill/>
          <a:ln w="25400" cap="flat" cmpd="sng" algn="ctr">
            <a:solidFill>
              <a:schemeClr val="tx1"/>
            </a:solidFill>
            <a:prstDash val="dash"/>
            <a:round/>
            <a:headEnd type="none" w="med" len="med"/>
            <a:tailEnd type="none" w="med" len="med"/>
          </a:ln>
          <a:effectLst/>
        </p:spPr>
      </p:cxnSp>
      <p:sp>
        <p:nvSpPr>
          <p:cNvPr id="33" name="TextBox 32"/>
          <p:cNvSpPr txBox="1"/>
          <p:nvPr/>
        </p:nvSpPr>
        <p:spPr>
          <a:xfrm>
            <a:off x="11544066" y="26886403"/>
            <a:ext cx="9784314" cy="2395728"/>
          </a:xfrm>
          <a:prstGeom prst="rect">
            <a:avLst/>
          </a:prstGeom>
          <a:solidFill>
            <a:schemeClr val="bg1">
              <a:alpha val="63000"/>
            </a:schemeClr>
          </a:solidFill>
          <a:effectLst/>
        </p:spPr>
        <p:txBody>
          <a:bodyPr wrap="square">
            <a:spAutoFit/>
          </a:bodyPr>
          <a:lstStyle/>
          <a:p>
            <a:pPr>
              <a:spcBef>
                <a:spcPts val="1200"/>
              </a:spcBef>
              <a:spcAft>
                <a:spcPts val="800"/>
              </a:spcAft>
              <a:defRPr/>
            </a:pPr>
            <a:r>
              <a:rPr lang="en-US" sz="2800" b="1" dirty="0" smtClean="0">
                <a:solidFill>
                  <a:schemeClr val="tx2"/>
                </a:solidFill>
                <a:latin typeface="Arial" charset="0"/>
                <a:ea typeface="Arial" charset="0"/>
                <a:cs typeface="Arial" charset="0"/>
              </a:rPr>
              <a:t>MAURIS ORCI </a:t>
            </a:r>
            <a:r>
              <a:rPr lang="en-US" sz="2800" b="1" dirty="0">
                <a:solidFill>
                  <a:schemeClr val="tx2"/>
                </a:solidFill>
                <a:latin typeface="Arial" charset="0"/>
                <a:ea typeface="Arial" charset="0"/>
                <a:cs typeface="Arial" charset="0"/>
              </a:rPr>
              <a:t>VARIUS ID </a:t>
            </a:r>
            <a:r>
              <a:rPr lang="en-US" sz="2800" b="1" dirty="0" smtClean="0">
                <a:solidFill>
                  <a:schemeClr val="tx2"/>
                </a:solidFill>
                <a:latin typeface="Arial" charset="0"/>
                <a:ea typeface="Arial" charset="0"/>
                <a:cs typeface="Arial" charset="0"/>
              </a:rPr>
              <a:t>DIAM</a:t>
            </a:r>
            <a:endParaRPr lang="en-US" sz="2800" dirty="0">
              <a:latin typeface="Arial" charset="0"/>
              <a:ea typeface="Arial" charset="0"/>
              <a:cs typeface="Arial" charset="0"/>
            </a:endParaRPr>
          </a:p>
          <a:p>
            <a:pPr indent="-1386230">
              <a:lnSpc>
                <a:spcPts val="4600"/>
              </a:lnSpc>
              <a:buClr>
                <a:schemeClr val="tx2"/>
              </a:buClr>
              <a:buSzPct val="125000"/>
              <a:defRPr/>
            </a:pPr>
            <a:r>
              <a:rPr lang="en-US" sz="2800" dirty="0">
                <a:latin typeface="Arial" charset="0"/>
                <a:ea typeface="Arial" charset="0"/>
                <a:cs typeface="Arial" charset="0"/>
              </a:rPr>
              <a:t>Sed in risus nibh. In nisl quam, aliquet sed nibh sitamet, faucibus placerat dui. </a:t>
            </a:r>
            <a:r>
              <a:rPr lang="en-US" sz="2800" dirty="0" smtClean="0">
                <a:latin typeface="Arial" charset="0"/>
                <a:ea typeface="Arial" charset="0"/>
                <a:cs typeface="Arial" charset="0"/>
              </a:rPr>
              <a:t>Fusce </a:t>
            </a:r>
            <a:r>
              <a:rPr lang="en-US" sz="2800" dirty="0">
                <a:latin typeface="Arial" charset="0"/>
                <a:ea typeface="Arial" charset="0"/>
                <a:cs typeface="Arial" charset="0"/>
              </a:rPr>
              <a:t>quis augue scelerisque, luctus rum </a:t>
            </a:r>
            <a:r>
              <a:rPr lang="en-US" sz="2800" dirty="0" smtClean="0">
                <a:latin typeface="Arial" charset="0"/>
                <a:ea typeface="Arial" charset="0"/>
                <a:cs typeface="Arial" charset="0"/>
              </a:rPr>
              <a:t>sed ut in </a:t>
            </a:r>
            <a:r>
              <a:rPr lang="en-US" sz="2800" dirty="0">
                <a:latin typeface="Arial" charset="0"/>
                <a:ea typeface="Arial" charset="0"/>
                <a:cs typeface="Arial" charset="0"/>
              </a:rPr>
              <a:t>pulvinar urna in eros </a:t>
            </a:r>
            <a:r>
              <a:rPr lang="en-US" sz="2800" dirty="0" smtClean="0">
                <a:latin typeface="Arial" charset="0"/>
                <a:ea typeface="Arial" charset="0"/>
                <a:cs typeface="Arial" charset="0"/>
              </a:rPr>
              <a:t>posuere.</a:t>
            </a:r>
          </a:p>
        </p:txBody>
      </p:sp>
      <p:sp>
        <p:nvSpPr>
          <p:cNvPr id="34" name="TextBox 33"/>
          <p:cNvSpPr txBox="1"/>
          <p:nvPr/>
        </p:nvSpPr>
        <p:spPr>
          <a:xfrm>
            <a:off x="22240875" y="8001157"/>
            <a:ext cx="9742038" cy="830997"/>
          </a:xfrm>
          <a:prstGeom prst="rect">
            <a:avLst/>
          </a:prstGeom>
          <a:noFill/>
        </p:spPr>
        <p:txBody>
          <a:bodyPr wrap="square">
            <a:spAutoFit/>
          </a:bodyPr>
          <a:lstStyle/>
          <a:p>
            <a:pPr>
              <a:defRPr/>
            </a:pPr>
            <a:r>
              <a:rPr lang="en-US" sz="4800" b="1" dirty="0" smtClean="0">
                <a:solidFill>
                  <a:srgbClr val="005BBB"/>
                </a:solidFill>
                <a:latin typeface="+mn-lt"/>
              </a:rPr>
              <a:t>Results</a:t>
            </a:r>
            <a:endParaRPr lang="en-US" sz="4800" b="1" dirty="0">
              <a:solidFill>
                <a:srgbClr val="005BBB"/>
              </a:solidFill>
              <a:latin typeface="+mn-lt"/>
            </a:endParaRPr>
          </a:p>
        </p:txBody>
      </p:sp>
      <p:graphicFrame>
        <p:nvGraphicFramePr>
          <p:cNvPr id="35" name="Picture Placeholder 11"/>
          <p:cNvGraphicFramePr>
            <a:graphicFrameLocks/>
          </p:cNvGraphicFramePr>
          <p:nvPr>
            <p:extLst>
              <p:ext uri="{D42A27DB-BD31-4B8C-83A1-F6EECF244321}">
                <p14:modId xmlns:p14="http://schemas.microsoft.com/office/powerpoint/2010/main" val="2137458147"/>
              </p:ext>
            </p:extLst>
          </p:nvPr>
        </p:nvGraphicFramePr>
        <p:xfrm>
          <a:off x="22536179" y="11881510"/>
          <a:ext cx="6976172" cy="530559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36" name="TextBox 35"/>
          <p:cNvSpPr txBox="1"/>
          <p:nvPr/>
        </p:nvSpPr>
        <p:spPr>
          <a:xfrm>
            <a:off x="22250400" y="17587927"/>
            <a:ext cx="9791700" cy="1862048"/>
          </a:xfrm>
          <a:prstGeom prst="rect">
            <a:avLst/>
          </a:prstGeom>
          <a:solidFill>
            <a:schemeClr val="bg1">
              <a:alpha val="42000"/>
            </a:schemeClr>
          </a:solidFill>
        </p:spPr>
        <p:txBody>
          <a:bodyPr wrap="square">
            <a:spAutoFit/>
          </a:bodyPr>
          <a:lstStyle/>
          <a:p>
            <a:pPr>
              <a:lnSpc>
                <a:spcPts val="4600"/>
              </a:lnSpc>
              <a:spcBef>
                <a:spcPts val="0"/>
              </a:spcBef>
              <a:defRPr/>
            </a:pPr>
            <a:r>
              <a:rPr lang="en-US" sz="2600" b="1" dirty="0" smtClean="0">
                <a:solidFill>
                  <a:schemeClr val="tx2"/>
                </a:solidFill>
                <a:latin typeface="Arial" charset="0"/>
                <a:ea typeface="Arial" charset="0"/>
                <a:cs typeface="Arial" charset="0"/>
              </a:rPr>
              <a:t>MAURIS ORCI MI VARIUS ID DIAM</a:t>
            </a:r>
            <a:r>
              <a:rPr lang="en-US" sz="2800" dirty="0" smtClean="0">
                <a:solidFill>
                  <a:schemeClr val="bg2">
                    <a:lumMod val="50000"/>
                  </a:schemeClr>
                </a:solidFill>
                <a:latin typeface="Arial" charset="0"/>
                <a:ea typeface="Arial" charset="0"/>
                <a:cs typeface="Arial" charset="0"/>
              </a:rPr>
              <a:t/>
            </a:r>
            <a:br>
              <a:rPr lang="en-US" sz="2800" dirty="0" smtClean="0">
                <a:solidFill>
                  <a:schemeClr val="bg2">
                    <a:lumMod val="50000"/>
                  </a:schemeClr>
                </a:solidFill>
                <a:latin typeface="Arial" charset="0"/>
                <a:ea typeface="Arial" charset="0"/>
                <a:cs typeface="Arial" charset="0"/>
              </a:rPr>
            </a:br>
            <a:r>
              <a:rPr lang="en-US" sz="2800" dirty="0" smtClean="0">
                <a:latin typeface="Arial" charset="0"/>
                <a:ea typeface="Arial" charset="0"/>
                <a:cs typeface="Arial" charset="0"/>
              </a:rPr>
              <a:t>Egestas </a:t>
            </a:r>
            <a:r>
              <a:rPr lang="en-US" sz="2800" dirty="0">
                <a:latin typeface="Arial" charset="0"/>
                <a:ea typeface="Arial" charset="0"/>
                <a:cs typeface="Arial" charset="0"/>
              </a:rPr>
              <a:t>auctor enim. Praesent ut massa nibh. Duis purus neque, facilisis cursus ultrices vel, ullamcorper ac </a:t>
            </a:r>
            <a:r>
              <a:rPr lang="en-US" sz="2800" dirty="0" smtClean="0">
                <a:latin typeface="Arial" charset="0"/>
                <a:ea typeface="Arial" charset="0"/>
                <a:cs typeface="Arial" charset="0"/>
              </a:rPr>
              <a:t>augue.</a:t>
            </a:r>
            <a:endParaRPr lang="en-US" sz="2800" dirty="0">
              <a:latin typeface="Arial" charset="0"/>
              <a:ea typeface="Arial" charset="0"/>
              <a:cs typeface="Arial" charset="0"/>
            </a:endParaRPr>
          </a:p>
        </p:txBody>
      </p:sp>
      <p:sp>
        <p:nvSpPr>
          <p:cNvPr id="37" name="TextBox 36"/>
          <p:cNvSpPr txBox="1"/>
          <p:nvPr/>
        </p:nvSpPr>
        <p:spPr>
          <a:xfrm>
            <a:off x="22250399" y="8743780"/>
            <a:ext cx="9791701" cy="3041858"/>
          </a:xfrm>
          <a:prstGeom prst="rect">
            <a:avLst/>
          </a:prstGeom>
          <a:solidFill>
            <a:schemeClr val="bg1">
              <a:alpha val="63000"/>
            </a:schemeClr>
          </a:solidFill>
          <a:effectLst/>
        </p:spPr>
        <p:txBody>
          <a:bodyPr wrap="square">
            <a:spAutoFit/>
          </a:bodyPr>
          <a:lstStyle/>
          <a:p>
            <a:pPr>
              <a:lnSpc>
                <a:spcPts val="4600"/>
              </a:lnSpc>
              <a:spcBef>
                <a:spcPts val="0"/>
              </a:spcBef>
              <a:spcAft>
                <a:spcPts val="1800"/>
              </a:spcAft>
              <a:defRPr/>
            </a:pPr>
            <a:r>
              <a:rPr lang="en-US" sz="2800" dirty="0">
                <a:latin typeface="Arial" charset="0"/>
                <a:ea typeface="Arial" charset="0"/>
                <a:cs typeface="Arial" charset="0"/>
              </a:rPr>
              <a:t>Mauris orci mi, varius id diam id, egestas auctor enim. Praesent ut massa nibh. Duis purus neque, facilisis cursus ultrices vel, ullamcorper ac augue. Donec semper lorem vitae urna pulvinar, in congue massa </a:t>
            </a:r>
            <a:r>
              <a:rPr lang="en-US" sz="2800" dirty="0" smtClean="0">
                <a:latin typeface="Arial" charset="0"/>
                <a:ea typeface="Arial" charset="0"/>
                <a:cs typeface="Arial" charset="0"/>
              </a:rPr>
              <a:t>tristique </a:t>
            </a:r>
            <a:r>
              <a:rPr lang="en-US" sz="2800" dirty="0">
                <a:latin typeface="Arial" charset="0"/>
                <a:ea typeface="Arial" charset="0"/>
                <a:cs typeface="Arial" charset="0"/>
              </a:rPr>
              <a:t>quis augue </a:t>
            </a:r>
            <a:r>
              <a:rPr lang="en-US" sz="2800" dirty="0" smtClean="0">
                <a:latin typeface="Arial" charset="0"/>
                <a:ea typeface="Arial" charset="0"/>
                <a:cs typeface="Arial" charset="0"/>
              </a:rPr>
              <a:t>scelerisque. </a:t>
            </a:r>
          </a:p>
        </p:txBody>
      </p:sp>
      <p:sp>
        <p:nvSpPr>
          <p:cNvPr id="38" name="Freeform 37"/>
          <p:cNvSpPr/>
          <p:nvPr/>
        </p:nvSpPr>
        <p:spPr>
          <a:xfrm>
            <a:off x="28632848" y="13739685"/>
            <a:ext cx="247650" cy="1147763"/>
          </a:xfrm>
          <a:custGeom>
            <a:avLst/>
            <a:gdLst>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72768 h 1645920"/>
              <a:gd name="connsiteX5" fmla="*/ 65837 w 376733"/>
              <a:gd name="connsiteY5" fmla="*/ 1572768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72768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94713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87397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91055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71154 w 376733"/>
              <a:gd name="connsiteY5" fmla="*/ 1564474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87365"/>
              <a:gd name="connsiteY0" fmla="*/ 0 h 1645920"/>
              <a:gd name="connsiteX1" fmla="*/ 0 w 387365"/>
              <a:gd name="connsiteY1" fmla="*/ 0 h 1645920"/>
              <a:gd name="connsiteX2" fmla="*/ 0 w 387365"/>
              <a:gd name="connsiteY2" fmla="*/ 1645920 h 1645920"/>
              <a:gd name="connsiteX3" fmla="*/ 376733 w 387365"/>
              <a:gd name="connsiteY3" fmla="*/ 1645920 h 1645920"/>
              <a:gd name="connsiteX4" fmla="*/ 387365 w 387365"/>
              <a:gd name="connsiteY4" fmla="*/ 1564475 h 1645920"/>
              <a:gd name="connsiteX5" fmla="*/ 71154 w 387365"/>
              <a:gd name="connsiteY5" fmla="*/ 1564474 h 1645920"/>
              <a:gd name="connsiteX6" fmla="*/ 65837 w 387365"/>
              <a:gd name="connsiteY6" fmla="*/ 58521 h 1645920"/>
              <a:gd name="connsiteX7" fmla="*/ 336499 w 387365"/>
              <a:gd name="connsiteY7" fmla="*/ 58521 h 1645920"/>
              <a:gd name="connsiteX8" fmla="*/ 336499 w 387365"/>
              <a:gd name="connsiteY8" fmla="*/ 0 h 1645920"/>
              <a:gd name="connsiteX0" fmla="*/ 336499 w 405611"/>
              <a:gd name="connsiteY0" fmla="*/ 0 h 1645920"/>
              <a:gd name="connsiteX1" fmla="*/ 0 w 405611"/>
              <a:gd name="connsiteY1" fmla="*/ 0 h 1645920"/>
              <a:gd name="connsiteX2" fmla="*/ 0 w 405611"/>
              <a:gd name="connsiteY2" fmla="*/ 1645920 h 1645920"/>
              <a:gd name="connsiteX3" fmla="*/ 376733 w 405611"/>
              <a:gd name="connsiteY3" fmla="*/ 1645920 h 1645920"/>
              <a:gd name="connsiteX4" fmla="*/ 387365 w 405611"/>
              <a:gd name="connsiteY4" fmla="*/ 1564475 h 1645920"/>
              <a:gd name="connsiteX5" fmla="*/ 71154 w 405611"/>
              <a:gd name="connsiteY5" fmla="*/ 1564474 h 1645920"/>
              <a:gd name="connsiteX6" fmla="*/ 65837 w 405611"/>
              <a:gd name="connsiteY6" fmla="*/ 58521 h 1645920"/>
              <a:gd name="connsiteX7" fmla="*/ 405611 w 405611"/>
              <a:gd name="connsiteY7" fmla="*/ 63838 h 1645920"/>
              <a:gd name="connsiteX8" fmla="*/ 336499 w 405611"/>
              <a:gd name="connsiteY8" fmla="*/ 0 h 1645920"/>
              <a:gd name="connsiteX0" fmla="*/ 400294 w 405611"/>
              <a:gd name="connsiteY0" fmla="*/ 0 h 1651236"/>
              <a:gd name="connsiteX1" fmla="*/ 0 w 405611"/>
              <a:gd name="connsiteY1" fmla="*/ 5316 h 1651236"/>
              <a:gd name="connsiteX2" fmla="*/ 0 w 405611"/>
              <a:gd name="connsiteY2" fmla="*/ 1651236 h 1651236"/>
              <a:gd name="connsiteX3" fmla="*/ 376733 w 405611"/>
              <a:gd name="connsiteY3" fmla="*/ 165123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403314 w 405611"/>
              <a:gd name="connsiteY3" fmla="*/ 165123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71490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8736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44886"/>
              <a:gd name="connsiteX1" fmla="*/ 0 w 405611"/>
              <a:gd name="connsiteY1" fmla="*/ 5316 h 1644886"/>
              <a:gd name="connsiteX2" fmla="*/ 0 w 405611"/>
              <a:gd name="connsiteY2" fmla="*/ 1644886 h 1644886"/>
              <a:gd name="connsiteX3" fmla="*/ 387439 w 405611"/>
              <a:gd name="connsiteY3" fmla="*/ 1644886 h 1644886"/>
              <a:gd name="connsiteX4" fmla="*/ 387365 w 405611"/>
              <a:gd name="connsiteY4" fmla="*/ 1566616 h 1644886"/>
              <a:gd name="connsiteX5" fmla="*/ 71154 w 405611"/>
              <a:gd name="connsiteY5" fmla="*/ 1569790 h 1644886"/>
              <a:gd name="connsiteX6" fmla="*/ 65837 w 405611"/>
              <a:gd name="connsiteY6" fmla="*/ 63837 h 1644886"/>
              <a:gd name="connsiteX7" fmla="*/ 405611 w 405611"/>
              <a:gd name="connsiteY7" fmla="*/ 69154 h 1644886"/>
              <a:gd name="connsiteX8" fmla="*/ 400294 w 405611"/>
              <a:gd name="connsiteY8" fmla="*/ 0 h 1644886"/>
              <a:gd name="connsiteX0" fmla="*/ 400294 w 400294"/>
              <a:gd name="connsiteY0" fmla="*/ 0 h 1644886"/>
              <a:gd name="connsiteX1" fmla="*/ 0 w 400294"/>
              <a:gd name="connsiteY1" fmla="*/ 5316 h 1644886"/>
              <a:gd name="connsiteX2" fmla="*/ 0 w 400294"/>
              <a:gd name="connsiteY2" fmla="*/ 1644886 h 1644886"/>
              <a:gd name="connsiteX3" fmla="*/ 387439 w 400294"/>
              <a:gd name="connsiteY3" fmla="*/ 1644886 h 1644886"/>
              <a:gd name="connsiteX4" fmla="*/ 387365 w 400294"/>
              <a:gd name="connsiteY4" fmla="*/ 1566616 h 1644886"/>
              <a:gd name="connsiteX5" fmla="*/ 71154 w 400294"/>
              <a:gd name="connsiteY5" fmla="*/ 1569790 h 1644886"/>
              <a:gd name="connsiteX6" fmla="*/ 65837 w 400294"/>
              <a:gd name="connsiteY6" fmla="*/ 63837 h 1644886"/>
              <a:gd name="connsiteX7" fmla="*/ 386561 w 400294"/>
              <a:gd name="connsiteY7" fmla="*/ 78679 h 1644886"/>
              <a:gd name="connsiteX8" fmla="*/ 400294 w 400294"/>
              <a:gd name="connsiteY8" fmla="*/ 0 h 1644886"/>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60662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414236"/>
              <a:gd name="connsiteY0" fmla="*/ 0 h 1641711"/>
              <a:gd name="connsiteX1" fmla="*/ 0 w 414236"/>
              <a:gd name="connsiteY1" fmla="*/ 2141 h 1641711"/>
              <a:gd name="connsiteX2" fmla="*/ 0 w 414236"/>
              <a:gd name="connsiteY2" fmla="*/ 1641711 h 1641711"/>
              <a:gd name="connsiteX3" fmla="*/ 387439 w 414236"/>
              <a:gd name="connsiteY3" fmla="*/ 1641711 h 1641711"/>
              <a:gd name="connsiteX4" fmla="*/ 379172 w 414236"/>
              <a:gd name="connsiteY4" fmla="*/ 1600163 h 1641711"/>
              <a:gd name="connsiteX5" fmla="*/ 387365 w 414236"/>
              <a:gd name="connsiteY5" fmla="*/ 1563441 h 1641711"/>
              <a:gd name="connsiteX6" fmla="*/ 71154 w 414236"/>
              <a:gd name="connsiteY6" fmla="*/ 1566615 h 1641711"/>
              <a:gd name="connsiteX7" fmla="*/ 65837 w 414236"/>
              <a:gd name="connsiteY7" fmla="*/ 76537 h 1641711"/>
              <a:gd name="connsiteX8" fmla="*/ 386561 w 414236"/>
              <a:gd name="connsiteY8" fmla="*/ 75504 h 1641711"/>
              <a:gd name="connsiteX9" fmla="*/ 384419 w 414236"/>
              <a:gd name="connsiteY9" fmla="*/ 0 h 1641711"/>
              <a:gd name="connsiteX0" fmla="*/ 384419 w 431494"/>
              <a:gd name="connsiteY0" fmla="*/ 0 h 1641711"/>
              <a:gd name="connsiteX1" fmla="*/ 0 w 431494"/>
              <a:gd name="connsiteY1" fmla="*/ 2141 h 1641711"/>
              <a:gd name="connsiteX2" fmla="*/ 0 w 431494"/>
              <a:gd name="connsiteY2" fmla="*/ 1641711 h 1641711"/>
              <a:gd name="connsiteX3" fmla="*/ 387439 w 431494"/>
              <a:gd name="connsiteY3" fmla="*/ 1641711 h 1641711"/>
              <a:gd name="connsiteX4" fmla="*/ 387365 w 431494"/>
              <a:gd name="connsiteY4" fmla="*/ 1563441 h 1641711"/>
              <a:gd name="connsiteX5" fmla="*/ 71154 w 431494"/>
              <a:gd name="connsiteY5" fmla="*/ 1566615 h 1641711"/>
              <a:gd name="connsiteX6" fmla="*/ 65837 w 431494"/>
              <a:gd name="connsiteY6" fmla="*/ 76537 h 1641711"/>
              <a:gd name="connsiteX7" fmla="*/ 386561 w 431494"/>
              <a:gd name="connsiteY7" fmla="*/ 75504 h 1641711"/>
              <a:gd name="connsiteX8" fmla="*/ 384419 w 431494"/>
              <a:gd name="connsiteY8" fmla="*/ 0 h 1641711"/>
              <a:gd name="connsiteX0" fmla="*/ 384419 w 409039"/>
              <a:gd name="connsiteY0" fmla="*/ 0 h 1642067"/>
              <a:gd name="connsiteX1" fmla="*/ 0 w 409039"/>
              <a:gd name="connsiteY1" fmla="*/ 2141 h 1642067"/>
              <a:gd name="connsiteX2" fmla="*/ 0 w 409039"/>
              <a:gd name="connsiteY2" fmla="*/ 1641711 h 1642067"/>
              <a:gd name="connsiteX3" fmla="*/ 387439 w 409039"/>
              <a:gd name="connsiteY3" fmla="*/ 1641711 h 1642067"/>
              <a:gd name="connsiteX4" fmla="*/ 387365 w 409039"/>
              <a:gd name="connsiteY4" fmla="*/ 1563441 h 1642067"/>
              <a:gd name="connsiteX5" fmla="*/ 71154 w 409039"/>
              <a:gd name="connsiteY5" fmla="*/ 1566615 h 1642067"/>
              <a:gd name="connsiteX6" fmla="*/ 65837 w 409039"/>
              <a:gd name="connsiteY6" fmla="*/ 76537 h 1642067"/>
              <a:gd name="connsiteX7" fmla="*/ 386561 w 409039"/>
              <a:gd name="connsiteY7" fmla="*/ 75504 h 1642067"/>
              <a:gd name="connsiteX8" fmla="*/ 384419 w 409039"/>
              <a:gd name="connsiteY8" fmla="*/ 0 h 1642067"/>
              <a:gd name="connsiteX0" fmla="*/ 384419 w 410804"/>
              <a:gd name="connsiteY0" fmla="*/ 0 h 1641711"/>
              <a:gd name="connsiteX1" fmla="*/ 0 w 410804"/>
              <a:gd name="connsiteY1" fmla="*/ 2141 h 1641711"/>
              <a:gd name="connsiteX2" fmla="*/ 0 w 410804"/>
              <a:gd name="connsiteY2" fmla="*/ 1641711 h 1641711"/>
              <a:gd name="connsiteX3" fmla="*/ 387439 w 410804"/>
              <a:gd name="connsiteY3" fmla="*/ 1641711 h 1641711"/>
              <a:gd name="connsiteX4" fmla="*/ 387365 w 410804"/>
              <a:gd name="connsiteY4" fmla="*/ 1563441 h 1641711"/>
              <a:gd name="connsiteX5" fmla="*/ 71154 w 410804"/>
              <a:gd name="connsiteY5" fmla="*/ 1566615 h 1641711"/>
              <a:gd name="connsiteX6" fmla="*/ 65837 w 410804"/>
              <a:gd name="connsiteY6" fmla="*/ 76537 h 1641711"/>
              <a:gd name="connsiteX7" fmla="*/ 386561 w 410804"/>
              <a:gd name="connsiteY7" fmla="*/ 75504 h 1641711"/>
              <a:gd name="connsiteX8" fmla="*/ 384419 w 410804"/>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400294 w 400294"/>
              <a:gd name="connsiteY0" fmla="*/ 0 h 1644886"/>
              <a:gd name="connsiteX1" fmla="*/ 0 w 400294"/>
              <a:gd name="connsiteY1" fmla="*/ 5316 h 1644886"/>
              <a:gd name="connsiteX2" fmla="*/ 0 w 400294"/>
              <a:gd name="connsiteY2" fmla="*/ 1644886 h 1644886"/>
              <a:gd name="connsiteX3" fmla="*/ 387439 w 400294"/>
              <a:gd name="connsiteY3" fmla="*/ 1644886 h 1644886"/>
              <a:gd name="connsiteX4" fmla="*/ 387365 w 400294"/>
              <a:gd name="connsiteY4" fmla="*/ 1566616 h 1644886"/>
              <a:gd name="connsiteX5" fmla="*/ 71154 w 400294"/>
              <a:gd name="connsiteY5" fmla="*/ 1569790 h 1644886"/>
              <a:gd name="connsiteX6" fmla="*/ 65837 w 400294"/>
              <a:gd name="connsiteY6" fmla="*/ 79712 h 1644886"/>
              <a:gd name="connsiteX7" fmla="*/ 386561 w 400294"/>
              <a:gd name="connsiteY7" fmla="*/ 78679 h 1644886"/>
              <a:gd name="connsiteX8" fmla="*/ 400294 w 400294"/>
              <a:gd name="connsiteY8" fmla="*/ 0 h 1644886"/>
              <a:gd name="connsiteX0" fmla="*/ 37806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7806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439" h="1641711">
                <a:moveTo>
                  <a:pt x="384419" y="0"/>
                </a:moveTo>
                <a:lnTo>
                  <a:pt x="0" y="2141"/>
                </a:lnTo>
                <a:lnTo>
                  <a:pt x="0" y="1641711"/>
                </a:lnTo>
                <a:lnTo>
                  <a:pt x="387439" y="1641711"/>
                </a:lnTo>
                <a:cubicBezTo>
                  <a:pt x="387414" y="1615621"/>
                  <a:pt x="387390" y="1589531"/>
                  <a:pt x="387365" y="1563441"/>
                </a:cubicBezTo>
                <a:lnTo>
                  <a:pt x="71154" y="1566615"/>
                </a:lnTo>
                <a:cubicBezTo>
                  <a:pt x="68495" y="821576"/>
                  <a:pt x="68495" y="821576"/>
                  <a:pt x="65837" y="76537"/>
                </a:cubicBezTo>
                <a:lnTo>
                  <a:pt x="386561" y="75504"/>
                </a:lnTo>
                <a:lnTo>
                  <a:pt x="384419" y="0"/>
                </a:ln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9" name="Freeform 38"/>
          <p:cNvSpPr/>
          <p:nvPr/>
        </p:nvSpPr>
        <p:spPr>
          <a:xfrm rot="10800000">
            <a:off x="31090760" y="13738891"/>
            <a:ext cx="249237" cy="1149350"/>
          </a:xfrm>
          <a:custGeom>
            <a:avLst/>
            <a:gdLst>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72768 h 1645920"/>
              <a:gd name="connsiteX5" fmla="*/ 65837 w 376733"/>
              <a:gd name="connsiteY5" fmla="*/ 1572768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72768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94713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87397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91055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71154 w 376733"/>
              <a:gd name="connsiteY5" fmla="*/ 1564474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87365"/>
              <a:gd name="connsiteY0" fmla="*/ 0 h 1645920"/>
              <a:gd name="connsiteX1" fmla="*/ 0 w 387365"/>
              <a:gd name="connsiteY1" fmla="*/ 0 h 1645920"/>
              <a:gd name="connsiteX2" fmla="*/ 0 w 387365"/>
              <a:gd name="connsiteY2" fmla="*/ 1645920 h 1645920"/>
              <a:gd name="connsiteX3" fmla="*/ 376733 w 387365"/>
              <a:gd name="connsiteY3" fmla="*/ 1645920 h 1645920"/>
              <a:gd name="connsiteX4" fmla="*/ 387365 w 387365"/>
              <a:gd name="connsiteY4" fmla="*/ 1564475 h 1645920"/>
              <a:gd name="connsiteX5" fmla="*/ 71154 w 387365"/>
              <a:gd name="connsiteY5" fmla="*/ 1564474 h 1645920"/>
              <a:gd name="connsiteX6" fmla="*/ 65837 w 387365"/>
              <a:gd name="connsiteY6" fmla="*/ 58521 h 1645920"/>
              <a:gd name="connsiteX7" fmla="*/ 336499 w 387365"/>
              <a:gd name="connsiteY7" fmla="*/ 58521 h 1645920"/>
              <a:gd name="connsiteX8" fmla="*/ 336499 w 387365"/>
              <a:gd name="connsiteY8" fmla="*/ 0 h 1645920"/>
              <a:gd name="connsiteX0" fmla="*/ 336499 w 405611"/>
              <a:gd name="connsiteY0" fmla="*/ 0 h 1645920"/>
              <a:gd name="connsiteX1" fmla="*/ 0 w 405611"/>
              <a:gd name="connsiteY1" fmla="*/ 0 h 1645920"/>
              <a:gd name="connsiteX2" fmla="*/ 0 w 405611"/>
              <a:gd name="connsiteY2" fmla="*/ 1645920 h 1645920"/>
              <a:gd name="connsiteX3" fmla="*/ 376733 w 405611"/>
              <a:gd name="connsiteY3" fmla="*/ 1645920 h 1645920"/>
              <a:gd name="connsiteX4" fmla="*/ 387365 w 405611"/>
              <a:gd name="connsiteY4" fmla="*/ 1564475 h 1645920"/>
              <a:gd name="connsiteX5" fmla="*/ 71154 w 405611"/>
              <a:gd name="connsiteY5" fmla="*/ 1564474 h 1645920"/>
              <a:gd name="connsiteX6" fmla="*/ 65837 w 405611"/>
              <a:gd name="connsiteY6" fmla="*/ 58521 h 1645920"/>
              <a:gd name="connsiteX7" fmla="*/ 405611 w 405611"/>
              <a:gd name="connsiteY7" fmla="*/ 63838 h 1645920"/>
              <a:gd name="connsiteX8" fmla="*/ 336499 w 405611"/>
              <a:gd name="connsiteY8" fmla="*/ 0 h 1645920"/>
              <a:gd name="connsiteX0" fmla="*/ 400294 w 405611"/>
              <a:gd name="connsiteY0" fmla="*/ 0 h 1651236"/>
              <a:gd name="connsiteX1" fmla="*/ 0 w 405611"/>
              <a:gd name="connsiteY1" fmla="*/ 5316 h 1651236"/>
              <a:gd name="connsiteX2" fmla="*/ 0 w 405611"/>
              <a:gd name="connsiteY2" fmla="*/ 1651236 h 1651236"/>
              <a:gd name="connsiteX3" fmla="*/ 376733 w 405611"/>
              <a:gd name="connsiteY3" fmla="*/ 165123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403314 w 405611"/>
              <a:gd name="connsiteY3" fmla="*/ 165123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71490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8736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44886"/>
              <a:gd name="connsiteX1" fmla="*/ 0 w 405611"/>
              <a:gd name="connsiteY1" fmla="*/ 5316 h 1644886"/>
              <a:gd name="connsiteX2" fmla="*/ 0 w 405611"/>
              <a:gd name="connsiteY2" fmla="*/ 1644886 h 1644886"/>
              <a:gd name="connsiteX3" fmla="*/ 387439 w 405611"/>
              <a:gd name="connsiteY3" fmla="*/ 1644886 h 1644886"/>
              <a:gd name="connsiteX4" fmla="*/ 387365 w 405611"/>
              <a:gd name="connsiteY4" fmla="*/ 1566616 h 1644886"/>
              <a:gd name="connsiteX5" fmla="*/ 71154 w 405611"/>
              <a:gd name="connsiteY5" fmla="*/ 1569790 h 1644886"/>
              <a:gd name="connsiteX6" fmla="*/ 65837 w 405611"/>
              <a:gd name="connsiteY6" fmla="*/ 63837 h 1644886"/>
              <a:gd name="connsiteX7" fmla="*/ 405611 w 405611"/>
              <a:gd name="connsiteY7" fmla="*/ 69154 h 1644886"/>
              <a:gd name="connsiteX8" fmla="*/ 400294 w 405611"/>
              <a:gd name="connsiteY8" fmla="*/ 0 h 1644886"/>
              <a:gd name="connsiteX0" fmla="*/ 400294 w 400294"/>
              <a:gd name="connsiteY0" fmla="*/ 0 h 1644886"/>
              <a:gd name="connsiteX1" fmla="*/ 0 w 400294"/>
              <a:gd name="connsiteY1" fmla="*/ 5316 h 1644886"/>
              <a:gd name="connsiteX2" fmla="*/ 0 w 400294"/>
              <a:gd name="connsiteY2" fmla="*/ 1644886 h 1644886"/>
              <a:gd name="connsiteX3" fmla="*/ 387439 w 400294"/>
              <a:gd name="connsiteY3" fmla="*/ 1644886 h 1644886"/>
              <a:gd name="connsiteX4" fmla="*/ 387365 w 400294"/>
              <a:gd name="connsiteY4" fmla="*/ 1566616 h 1644886"/>
              <a:gd name="connsiteX5" fmla="*/ 71154 w 400294"/>
              <a:gd name="connsiteY5" fmla="*/ 1569790 h 1644886"/>
              <a:gd name="connsiteX6" fmla="*/ 65837 w 400294"/>
              <a:gd name="connsiteY6" fmla="*/ 63837 h 1644886"/>
              <a:gd name="connsiteX7" fmla="*/ 386561 w 400294"/>
              <a:gd name="connsiteY7" fmla="*/ 78679 h 1644886"/>
              <a:gd name="connsiteX8" fmla="*/ 400294 w 400294"/>
              <a:gd name="connsiteY8" fmla="*/ 0 h 1644886"/>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60662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414236"/>
              <a:gd name="connsiteY0" fmla="*/ 0 h 1641711"/>
              <a:gd name="connsiteX1" fmla="*/ 0 w 414236"/>
              <a:gd name="connsiteY1" fmla="*/ 2141 h 1641711"/>
              <a:gd name="connsiteX2" fmla="*/ 0 w 414236"/>
              <a:gd name="connsiteY2" fmla="*/ 1641711 h 1641711"/>
              <a:gd name="connsiteX3" fmla="*/ 387439 w 414236"/>
              <a:gd name="connsiteY3" fmla="*/ 1641711 h 1641711"/>
              <a:gd name="connsiteX4" fmla="*/ 379172 w 414236"/>
              <a:gd name="connsiteY4" fmla="*/ 1600163 h 1641711"/>
              <a:gd name="connsiteX5" fmla="*/ 387365 w 414236"/>
              <a:gd name="connsiteY5" fmla="*/ 1563441 h 1641711"/>
              <a:gd name="connsiteX6" fmla="*/ 71154 w 414236"/>
              <a:gd name="connsiteY6" fmla="*/ 1566615 h 1641711"/>
              <a:gd name="connsiteX7" fmla="*/ 65837 w 414236"/>
              <a:gd name="connsiteY7" fmla="*/ 76537 h 1641711"/>
              <a:gd name="connsiteX8" fmla="*/ 386561 w 414236"/>
              <a:gd name="connsiteY8" fmla="*/ 75504 h 1641711"/>
              <a:gd name="connsiteX9" fmla="*/ 384419 w 414236"/>
              <a:gd name="connsiteY9" fmla="*/ 0 h 1641711"/>
              <a:gd name="connsiteX0" fmla="*/ 384419 w 431494"/>
              <a:gd name="connsiteY0" fmla="*/ 0 h 1641711"/>
              <a:gd name="connsiteX1" fmla="*/ 0 w 431494"/>
              <a:gd name="connsiteY1" fmla="*/ 2141 h 1641711"/>
              <a:gd name="connsiteX2" fmla="*/ 0 w 431494"/>
              <a:gd name="connsiteY2" fmla="*/ 1641711 h 1641711"/>
              <a:gd name="connsiteX3" fmla="*/ 387439 w 431494"/>
              <a:gd name="connsiteY3" fmla="*/ 1641711 h 1641711"/>
              <a:gd name="connsiteX4" fmla="*/ 387365 w 431494"/>
              <a:gd name="connsiteY4" fmla="*/ 1563441 h 1641711"/>
              <a:gd name="connsiteX5" fmla="*/ 71154 w 431494"/>
              <a:gd name="connsiteY5" fmla="*/ 1566615 h 1641711"/>
              <a:gd name="connsiteX6" fmla="*/ 65837 w 431494"/>
              <a:gd name="connsiteY6" fmla="*/ 76537 h 1641711"/>
              <a:gd name="connsiteX7" fmla="*/ 386561 w 431494"/>
              <a:gd name="connsiteY7" fmla="*/ 75504 h 1641711"/>
              <a:gd name="connsiteX8" fmla="*/ 384419 w 431494"/>
              <a:gd name="connsiteY8" fmla="*/ 0 h 1641711"/>
              <a:gd name="connsiteX0" fmla="*/ 384419 w 409039"/>
              <a:gd name="connsiteY0" fmla="*/ 0 h 1642067"/>
              <a:gd name="connsiteX1" fmla="*/ 0 w 409039"/>
              <a:gd name="connsiteY1" fmla="*/ 2141 h 1642067"/>
              <a:gd name="connsiteX2" fmla="*/ 0 w 409039"/>
              <a:gd name="connsiteY2" fmla="*/ 1641711 h 1642067"/>
              <a:gd name="connsiteX3" fmla="*/ 387439 w 409039"/>
              <a:gd name="connsiteY3" fmla="*/ 1641711 h 1642067"/>
              <a:gd name="connsiteX4" fmla="*/ 387365 w 409039"/>
              <a:gd name="connsiteY4" fmla="*/ 1563441 h 1642067"/>
              <a:gd name="connsiteX5" fmla="*/ 71154 w 409039"/>
              <a:gd name="connsiteY5" fmla="*/ 1566615 h 1642067"/>
              <a:gd name="connsiteX6" fmla="*/ 65837 w 409039"/>
              <a:gd name="connsiteY6" fmla="*/ 76537 h 1642067"/>
              <a:gd name="connsiteX7" fmla="*/ 386561 w 409039"/>
              <a:gd name="connsiteY7" fmla="*/ 75504 h 1642067"/>
              <a:gd name="connsiteX8" fmla="*/ 384419 w 409039"/>
              <a:gd name="connsiteY8" fmla="*/ 0 h 1642067"/>
              <a:gd name="connsiteX0" fmla="*/ 384419 w 410804"/>
              <a:gd name="connsiteY0" fmla="*/ 0 h 1641711"/>
              <a:gd name="connsiteX1" fmla="*/ 0 w 410804"/>
              <a:gd name="connsiteY1" fmla="*/ 2141 h 1641711"/>
              <a:gd name="connsiteX2" fmla="*/ 0 w 410804"/>
              <a:gd name="connsiteY2" fmla="*/ 1641711 h 1641711"/>
              <a:gd name="connsiteX3" fmla="*/ 387439 w 410804"/>
              <a:gd name="connsiteY3" fmla="*/ 1641711 h 1641711"/>
              <a:gd name="connsiteX4" fmla="*/ 387365 w 410804"/>
              <a:gd name="connsiteY4" fmla="*/ 1563441 h 1641711"/>
              <a:gd name="connsiteX5" fmla="*/ 71154 w 410804"/>
              <a:gd name="connsiteY5" fmla="*/ 1566615 h 1641711"/>
              <a:gd name="connsiteX6" fmla="*/ 65837 w 410804"/>
              <a:gd name="connsiteY6" fmla="*/ 76537 h 1641711"/>
              <a:gd name="connsiteX7" fmla="*/ 386561 w 410804"/>
              <a:gd name="connsiteY7" fmla="*/ 75504 h 1641711"/>
              <a:gd name="connsiteX8" fmla="*/ 384419 w 410804"/>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400294 w 400294"/>
              <a:gd name="connsiteY0" fmla="*/ 0 h 1644886"/>
              <a:gd name="connsiteX1" fmla="*/ 0 w 400294"/>
              <a:gd name="connsiteY1" fmla="*/ 5316 h 1644886"/>
              <a:gd name="connsiteX2" fmla="*/ 0 w 400294"/>
              <a:gd name="connsiteY2" fmla="*/ 1644886 h 1644886"/>
              <a:gd name="connsiteX3" fmla="*/ 387439 w 400294"/>
              <a:gd name="connsiteY3" fmla="*/ 1644886 h 1644886"/>
              <a:gd name="connsiteX4" fmla="*/ 387365 w 400294"/>
              <a:gd name="connsiteY4" fmla="*/ 1566616 h 1644886"/>
              <a:gd name="connsiteX5" fmla="*/ 71154 w 400294"/>
              <a:gd name="connsiteY5" fmla="*/ 1569790 h 1644886"/>
              <a:gd name="connsiteX6" fmla="*/ 65837 w 400294"/>
              <a:gd name="connsiteY6" fmla="*/ 79712 h 1644886"/>
              <a:gd name="connsiteX7" fmla="*/ 386561 w 400294"/>
              <a:gd name="connsiteY7" fmla="*/ 78679 h 1644886"/>
              <a:gd name="connsiteX8" fmla="*/ 400294 w 400294"/>
              <a:gd name="connsiteY8" fmla="*/ 0 h 1644886"/>
              <a:gd name="connsiteX0" fmla="*/ 37806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7806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439" h="1641711">
                <a:moveTo>
                  <a:pt x="384419" y="0"/>
                </a:moveTo>
                <a:lnTo>
                  <a:pt x="0" y="2141"/>
                </a:lnTo>
                <a:lnTo>
                  <a:pt x="0" y="1641711"/>
                </a:lnTo>
                <a:lnTo>
                  <a:pt x="387439" y="1641711"/>
                </a:lnTo>
                <a:cubicBezTo>
                  <a:pt x="387414" y="1615621"/>
                  <a:pt x="387390" y="1589531"/>
                  <a:pt x="387365" y="1563441"/>
                </a:cubicBezTo>
                <a:lnTo>
                  <a:pt x="71154" y="1566615"/>
                </a:lnTo>
                <a:cubicBezTo>
                  <a:pt x="68495" y="821576"/>
                  <a:pt x="68495" y="821576"/>
                  <a:pt x="65837" y="76537"/>
                </a:cubicBezTo>
                <a:lnTo>
                  <a:pt x="386561" y="75504"/>
                </a:lnTo>
                <a:lnTo>
                  <a:pt x="384419" y="0"/>
                </a:ln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0" name="TextBox 39"/>
          <p:cNvSpPr txBox="1"/>
          <p:nvPr/>
        </p:nvSpPr>
        <p:spPr>
          <a:xfrm>
            <a:off x="28896604" y="13846201"/>
            <a:ext cx="2194155" cy="923330"/>
          </a:xfrm>
          <a:prstGeom prst="rect">
            <a:avLst/>
          </a:prstGeom>
          <a:noFill/>
        </p:spPr>
        <p:txBody>
          <a:bodyPr wrap="square">
            <a:spAutoFit/>
          </a:bodyPr>
          <a:lstStyle/>
          <a:p>
            <a:pPr>
              <a:defRPr/>
            </a:pPr>
            <a:r>
              <a:rPr lang="en-US" sz="1800" b="1" dirty="0" smtClean="0">
                <a:solidFill>
                  <a:schemeClr val="accent3"/>
                </a:solidFill>
                <a:latin typeface="Arial" charset="0"/>
                <a:ea typeface="Arial" charset="0"/>
                <a:cs typeface="Arial" charset="0"/>
              </a:rPr>
              <a:t>Series: </a:t>
            </a:r>
            <a:r>
              <a:rPr lang="en-US" sz="1800" dirty="0" smtClean="0">
                <a:solidFill>
                  <a:schemeClr val="accent3"/>
                </a:solidFill>
                <a:latin typeface="Arial" charset="0"/>
                <a:ea typeface="Arial" charset="0"/>
                <a:cs typeface="Arial" charset="0"/>
              </a:rPr>
              <a:t>in et neque </a:t>
            </a:r>
            <a:r>
              <a:rPr lang="en-US" sz="1800" dirty="0">
                <a:solidFill>
                  <a:schemeClr val="accent3"/>
                </a:solidFill>
                <a:latin typeface="Arial" charset="0"/>
                <a:ea typeface="Arial" charset="0"/>
                <a:cs typeface="Arial" charset="0"/>
              </a:rPr>
              <a:t>dignissim, and in aliquet nisl et umis.</a:t>
            </a:r>
          </a:p>
        </p:txBody>
      </p:sp>
      <p:sp>
        <p:nvSpPr>
          <p:cNvPr id="41" name="Arc 40"/>
          <p:cNvSpPr/>
          <p:nvPr/>
        </p:nvSpPr>
        <p:spPr>
          <a:xfrm rot="16200000">
            <a:off x="27331072" y="13190444"/>
            <a:ext cx="1968500" cy="2132807"/>
          </a:xfrm>
          <a:prstGeom prst="arc">
            <a:avLst>
              <a:gd name="adj1" fmla="val 16200000"/>
              <a:gd name="adj2" fmla="val 2592668"/>
            </a:avLst>
          </a:prstGeom>
          <a:ln w="38100">
            <a:solidFill>
              <a:schemeClr val="accent3"/>
            </a:solidFill>
            <a:prstDash val="dash"/>
            <a:headEnd type="arrow" w="lg" len="med"/>
            <a:tailEnd type="oval"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cxnSp>
        <p:nvCxnSpPr>
          <p:cNvPr id="42" name="Straight Connector 41"/>
          <p:cNvCxnSpPr/>
          <p:nvPr/>
        </p:nvCxnSpPr>
        <p:spPr bwMode="auto">
          <a:xfrm>
            <a:off x="22288500" y="19974531"/>
            <a:ext cx="9784080" cy="0"/>
          </a:xfrm>
          <a:prstGeom prst="line">
            <a:avLst/>
          </a:prstGeom>
          <a:noFill/>
          <a:ln w="25400" cap="flat" cmpd="sng" algn="ctr">
            <a:solidFill>
              <a:schemeClr val="tx1"/>
            </a:solidFill>
            <a:prstDash val="dash"/>
            <a:round/>
            <a:headEnd type="none" w="med" len="med"/>
            <a:tailEnd type="none" w="med" len="med"/>
          </a:ln>
          <a:effectLst/>
        </p:spPr>
      </p:cxnSp>
      <p:sp>
        <p:nvSpPr>
          <p:cNvPr id="43" name="TextBox 42"/>
          <p:cNvSpPr txBox="1"/>
          <p:nvPr/>
        </p:nvSpPr>
        <p:spPr>
          <a:xfrm>
            <a:off x="22174711" y="20298612"/>
            <a:ext cx="9829800" cy="830263"/>
          </a:xfrm>
          <a:prstGeom prst="rect">
            <a:avLst/>
          </a:prstGeom>
          <a:noFill/>
          <a:effectLst/>
        </p:spPr>
        <p:txBody>
          <a:bodyPr>
            <a:spAutoFit/>
          </a:bodyPr>
          <a:lstStyle/>
          <a:p>
            <a:pPr>
              <a:defRPr/>
            </a:pPr>
            <a:r>
              <a:rPr lang="en-US" sz="4800" b="1" dirty="0" smtClean="0">
                <a:solidFill>
                  <a:srgbClr val="005BBB"/>
                </a:solidFill>
                <a:latin typeface="+mn-lt"/>
              </a:rPr>
              <a:t>Conclusion</a:t>
            </a:r>
            <a:endParaRPr lang="en-US" sz="4800" b="1" dirty="0">
              <a:solidFill>
                <a:srgbClr val="005BBB"/>
              </a:solidFill>
              <a:latin typeface="+mn-lt"/>
            </a:endParaRPr>
          </a:p>
        </p:txBody>
      </p:sp>
      <p:sp>
        <p:nvSpPr>
          <p:cNvPr id="44" name="TextBox 43"/>
          <p:cNvSpPr txBox="1"/>
          <p:nvPr/>
        </p:nvSpPr>
        <p:spPr>
          <a:xfrm>
            <a:off x="22282404" y="21264357"/>
            <a:ext cx="9761652" cy="7196842"/>
          </a:xfrm>
          <a:prstGeom prst="rect">
            <a:avLst/>
          </a:prstGeom>
          <a:solidFill>
            <a:schemeClr val="bg1">
              <a:alpha val="63000"/>
            </a:schemeClr>
          </a:solidFill>
          <a:effectLst/>
        </p:spPr>
        <p:txBody>
          <a:bodyPr wrap="square">
            <a:spAutoFit/>
          </a:bodyPr>
          <a:lstStyle/>
          <a:p>
            <a:pPr>
              <a:lnSpc>
                <a:spcPts val="4600"/>
              </a:lnSpc>
              <a:spcBef>
                <a:spcPts val="0"/>
              </a:spcBef>
              <a:spcAft>
                <a:spcPts val="1200"/>
              </a:spcAft>
              <a:defRPr/>
            </a:pPr>
            <a:r>
              <a:rPr lang="en-US" sz="2800" dirty="0">
                <a:latin typeface="Arial" charset="0"/>
                <a:ea typeface="Arial" charset="0"/>
                <a:cs typeface="Arial" charset="0"/>
              </a:rPr>
              <a:t>Mauris orci mi, varius id diam id, egestas auctor enim. Praesent ut massa nibh. Duis purus neque, facilisis cursus ultrices vel, ullamcorper ac </a:t>
            </a:r>
            <a:r>
              <a:rPr lang="en-US" sz="2800" dirty="0" smtClean="0">
                <a:latin typeface="Arial" charset="0"/>
                <a:ea typeface="Arial" charset="0"/>
                <a:cs typeface="Arial" charset="0"/>
              </a:rPr>
              <a:t>augue:</a:t>
            </a:r>
            <a:endParaRPr lang="en-US" sz="2800" dirty="0">
              <a:latin typeface="Arial" charset="0"/>
              <a:ea typeface="Arial" charset="0"/>
              <a:cs typeface="Arial" charset="0"/>
            </a:endParaRPr>
          </a:p>
          <a:p>
            <a:pPr marL="914400" lvl="1" indent="-457200">
              <a:lnSpc>
                <a:spcPts val="4600"/>
              </a:lnSpc>
              <a:spcBef>
                <a:spcPts val="0"/>
              </a:spcBef>
              <a:spcAft>
                <a:spcPts val="1200"/>
              </a:spcAft>
              <a:buClr>
                <a:schemeClr val="tx2"/>
              </a:buClr>
              <a:buSzPct val="125000"/>
              <a:buFont typeface="Arial" charset="0"/>
              <a:buChar char="•"/>
              <a:defRPr/>
            </a:pPr>
            <a:r>
              <a:rPr lang="en-US" sz="2800" b="1" dirty="0" smtClean="0">
                <a:latin typeface="Arial" charset="0"/>
                <a:ea typeface="Arial" charset="0"/>
                <a:cs typeface="Arial" charset="0"/>
              </a:rPr>
              <a:t>Sed Risus </a:t>
            </a:r>
            <a:r>
              <a:rPr lang="en-US" sz="2800" b="1" dirty="0">
                <a:latin typeface="Arial" charset="0"/>
                <a:ea typeface="Arial" charset="0"/>
                <a:cs typeface="Arial" charset="0"/>
              </a:rPr>
              <a:t>N</a:t>
            </a:r>
            <a:r>
              <a:rPr lang="en-US" sz="2800" b="1" dirty="0" smtClean="0">
                <a:latin typeface="Arial" charset="0"/>
                <a:ea typeface="Arial" charset="0"/>
                <a:cs typeface="Arial" charset="0"/>
              </a:rPr>
              <a:t>ibh: </a:t>
            </a:r>
            <a:r>
              <a:rPr lang="en-US" sz="2800" dirty="0" smtClean="0">
                <a:latin typeface="Arial" charset="0"/>
                <a:ea typeface="Arial" charset="0"/>
                <a:cs typeface="Arial" charset="0"/>
              </a:rPr>
              <a:t>CiIn </a:t>
            </a:r>
            <a:r>
              <a:rPr lang="en-US" sz="2800" dirty="0">
                <a:latin typeface="Arial" charset="0"/>
                <a:ea typeface="Arial" charset="0"/>
                <a:cs typeface="Arial" charset="0"/>
              </a:rPr>
              <a:t>nisl quam, aliquet sed nibh sitamet, faucibus placerat </a:t>
            </a:r>
            <a:r>
              <a:rPr lang="en-US" sz="2800" dirty="0" smtClean="0">
                <a:latin typeface="Arial" charset="0"/>
                <a:ea typeface="Arial" charset="0"/>
                <a:cs typeface="Arial" charset="0"/>
              </a:rPr>
              <a:t>dui </a:t>
            </a:r>
            <a:r>
              <a:rPr lang="en-US" sz="2800" dirty="0">
                <a:latin typeface="Arial" charset="0"/>
                <a:ea typeface="Arial" charset="0"/>
                <a:cs typeface="Arial" charset="0"/>
              </a:rPr>
              <a:t>augue </a:t>
            </a:r>
            <a:r>
              <a:rPr lang="en-US" sz="2800" dirty="0" smtClean="0">
                <a:latin typeface="Arial" charset="0"/>
                <a:ea typeface="Arial" charset="0"/>
                <a:cs typeface="Arial" charset="0"/>
              </a:rPr>
              <a:t>scelerisque. </a:t>
            </a:r>
            <a:endParaRPr lang="en-US" sz="2800" dirty="0">
              <a:latin typeface="Arial" charset="0"/>
              <a:ea typeface="Arial" charset="0"/>
              <a:cs typeface="Arial" charset="0"/>
            </a:endParaRPr>
          </a:p>
          <a:p>
            <a:pPr marL="914400" lvl="1" indent="-457200">
              <a:lnSpc>
                <a:spcPts val="4600"/>
              </a:lnSpc>
              <a:spcBef>
                <a:spcPts val="0"/>
              </a:spcBef>
              <a:spcAft>
                <a:spcPts val="1200"/>
              </a:spcAft>
              <a:buClr>
                <a:schemeClr val="tx2"/>
              </a:buClr>
              <a:buSzPct val="125000"/>
              <a:buFont typeface="Arial" charset="0"/>
              <a:buChar char="•"/>
              <a:defRPr/>
            </a:pPr>
            <a:r>
              <a:rPr lang="en-US" sz="2800" b="1" dirty="0">
                <a:latin typeface="Arial" charset="0"/>
                <a:ea typeface="Arial" charset="0"/>
                <a:cs typeface="Arial" charset="0"/>
              </a:rPr>
              <a:t>Curabitur </a:t>
            </a:r>
            <a:r>
              <a:rPr lang="en-US" sz="2800" b="1" dirty="0" smtClean="0">
                <a:latin typeface="Arial" charset="0"/>
                <a:ea typeface="Arial" charset="0"/>
                <a:cs typeface="Arial" charset="0"/>
              </a:rPr>
              <a:t>Accumsan Nulla</a:t>
            </a:r>
            <a:r>
              <a:rPr lang="en-US" sz="2800" b="1" dirty="0">
                <a:latin typeface="Arial" charset="0"/>
                <a:ea typeface="Arial" charset="0"/>
                <a:cs typeface="Arial" charset="0"/>
              </a:rPr>
              <a:t>: </a:t>
            </a:r>
            <a:r>
              <a:rPr lang="en-US" sz="2800" dirty="0" smtClean="0">
                <a:latin typeface="Arial" charset="0"/>
                <a:ea typeface="Arial" charset="0"/>
                <a:cs typeface="Arial" charset="0"/>
              </a:rPr>
              <a:t>Fusce </a:t>
            </a:r>
            <a:r>
              <a:rPr lang="en-US" sz="2800" dirty="0">
                <a:latin typeface="Arial" charset="0"/>
                <a:ea typeface="Arial" charset="0"/>
                <a:cs typeface="Arial" charset="0"/>
              </a:rPr>
              <a:t>quis augue urna </a:t>
            </a:r>
            <a:r>
              <a:rPr lang="en-US" sz="2800" dirty="0" smtClean="0">
                <a:latin typeface="Arial" charset="0"/>
                <a:ea typeface="Arial" charset="0"/>
                <a:cs typeface="Arial" charset="0"/>
              </a:rPr>
              <a:t>scelerisque</a:t>
            </a:r>
            <a:r>
              <a:rPr lang="en-US" sz="2800" dirty="0">
                <a:latin typeface="Arial" charset="0"/>
                <a:ea typeface="Arial" charset="0"/>
                <a:cs typeface="Arial" charset="0"/>
              </a:rPr>
              <a:t>, luctus rum sed, ut </a:t>
            </a:r>
            <a:r>
              <a:rPr lang="en-US" sz="2800" dirty="0" smtClean="0">
                <a:latin typeface="Arial" charset="0"/>
                <a:ea typeface="Arial" charset="0"/>
                <a:cs typeface="Arial" charset="0"/>
              </a:rPr>
              <a:t>dolor in </a:t>
            </a:r>
            <a:r>
              <a:rPr lang="en-US" sz="2800" dirty="0">
                <a:latin typeface="Arial" charset="0"/>
                <a:ea typeface="Arial" charset="0"/>
                <a:cs typeface="Arial" charset="0"/>
              </a:rPr>
              <a:t>pulvinar </a:t>
            </a:r>
            <a:r>
              <a:rPr lang="en-US" sz="2800" dirty="0" smtClean="0">
                <a:latin typeface="Arial" charset="0"/>
                <a:ea typeface="Arial" charset="0"/>
                <a:cs typeface="Arial" charset="0"/>
              </a:rPr>
              <a:t>in eros.</a:t>
            </a:r>
          </a:p>
          <a:p>
            <a:pPr marL="914400" lvl="1" indent="-457200">
              <a:lnSpc>
                <a:spcPts val="4600"/>
              </a:lnSpc>
              <a:spcBef>
                <a:spcPts val="0"/>
              </a:spcBef>
              <a:spcAft>
                <a:spcPts val="1200"/>
              </a:spcAft>
              <a:buClr>
                <a:schemeClr val="tx2"/>
              </a:buClr>
              <a:buSzPct val="125000"/>
              <a:buFont typeface="Arial" charset="0"/>
              <a:buChar char="•"/>
              <a:defRPr/>
            </a:pPr>
            <a:r>
              <a:rPr lang="en-US" sz="2800" dirty="0" smtClean="0">
                <a:latin typeface="Arial" charset="0"/>
                <a:ea typeface="Arial" charset="0"/>
                <a:cs typeface="Arial" charset="0"/>
              </a:rPr>
              <a:t> </a:t>
            </a:r>
            <a:r>
              <a:rPr lang="en-US" sz="2800" b="1" dirty="0" smtClean="0">
                <a:latin typeface="Arial" charset="0"/>
                <a:ea typeface="Arial" charset="0"/>
                <a:cs typeface="Arial" charset="0"/>
              </a:rPr>
              <a:t>Elementum </a:t>
            </a:r>
            <a:r>
              <a:rPr lang="en-US" sz="2800" b="1" dirty="0">
                <a:latin typeface="Arial" charset="0"/>
                <a:ea typeface="Arial" charset="0"/>
                <a:cs typeface="Arial" charset="0"/>
              </a:rPr>
              <a:t>O</a:t>
            </a:r>
            <a:r>
              <a:rPr lang="en-US" sz="2800" b="1" dirty="0" smtClean="0">
                <a:latin typeface="Arial" charset="0"/>
                <a:ea typeface="Arial" charset="0"/>
                <a:cs typeface="Arial" charset="0"/>
              </a:rPr>
              <a:t>rci </a:t>
            </a:r>
            <a:r>
              <a:rPr lang="en-US" sz="2800" b="1" dirty="0">
                <a:latin typeface="Arial" charset="0"/>
                <a:ea typeface="Arial" charset="0"/>
                <a:cs typeface="Arial" charset="0"/>
              </a:rPr>
              <a:t>D</a:t>
            </a:r>
            <a:r>
              <a:rPr lang="en-US" sz="2800" b="1" dirty="0" smtClean="0">
                <a:latin typeface="Arial" charset="0"/>
                <a:ea typeface="Arial" charset="0"/>
                <a:cs typeface="Arial" charset="0"/>
              </a:rPr>
              <a:t>ignissim</a:t>
            </a:r>
            <a:r>
              <a:rPr lang="en-US" sz="2800" b="1" dirty="0">
                <a:latin typeface="Arial" charset="0"/>
                <a:ea typeface="Arial" charset="0"/>
                <a:cs typeface="Arial" charset="0"/>
              </a:rPr>
              <a:t>:</a:t>
            </a:r>
            <a:r>
              <a:rPr lang="en-US" sz="2800" dirty="0" smtClean="0">
                <a:latin typeface="Arial" charset="0"/>
                <a:ea typeface="Arial" charset="0"/>
                <a:cs typeface="Arial" charset="0"/>
              </a:rPr>
              <a:t> </a:t>
            </a:r>
            <a:r>
              <a:rPr lang="en-US" sz="2800" dirty="0">
                <a:latin typeface="Arial" charset="0"/>
                <a:ea typeface="Arial" charset="0"/>
                <a:cs typeface="Arial" charset="0"/>
              </a:rPr>
              <a:t>Proin semper ipsum finibus quam tempor, vitae </a:t>
            </a:r>
            <a:r>
              <a:rPr lang="en-US" sz="2800" dirty="0" smtClean="0">
                <a:latin typeface="Arial" charset="0"/>
                <a:ea typeface="Arial" charset="0"/>
                <a:cs typeface="Arial" charset="0"/>
              </a:rPr>
              <a:t>consectetur.</a:t>
            </a:r>
            <a:endParaRPr lang="en-US" sz="2800" dirty="0">
              <a:latin typeface="Arial" charset="0"/>
              <a:ea typeface="Arial" charset="0"/>
              <a:cs typeface="Arial" charset="0"/>
            </a:endParaRPr>
          </a:p>
          <a:p>
            <a:pPr marL="914400" lvl="1" indent="-457200">
              <a:lnSpc>
                <a:spcPts val="4600"/>
              </a:lnSpc>
              <a:spcBef>
                <a:spcPts val="0"/>
              </a:spcBef>
              <a:buClr>
                <a:schemeClr val="tx2"/>
              </a:buClr>
              <a:buSzPct val="125000"/>
              <a:buFont typeface="Arial" charset="0"/>
              <a:buChar char="•"/>
              <a:defRPr/>
            </a:pPr>
            <a:endParaRPr lang="en-US" sz="2800" dirty="0">
              <a:latin typeface="Arial" charset="0"/>
              <a:ea typeface="Arial" charset="0"/>
              <a:cs typeface="Arial" charset="0"/>
            </a:endParaRPr>
          </a:p>
        </p:txBody>
      </p:sp>
      <p:sp>
        <p:nvSpPr>
          <p:cNvPr id="45" name="TextBox 44"/>
          <p:cNvSpPr txBox="1"/>
          <p:nvPr/>
        </p:nvSpPr>
        <p:spPr>
          <a:xfrm>
            <a:off x="22334018" y="36713536"/>
            <a:ext cx="9829800" cy="830263"/>
          </a:xfrm>
          <a:prstGeom prst="rect">
            <a:avLst/>
          </a:prstGeom>
          <a:noFill/>
          <a:effectLst/>
        </p:spPr>
        <p:txBody>
          <a:bodyPr>
            <a:spAutoFit/>
          </a:bodyPr>
          <a:lstStyle/>
          <a:p>
            <a:pPr>
              <a:defRPr/>
            </a:pPr>
            <a:r>
              <a:rPr lang="en-US" sz="4800" b="1" dirty="0" smtClean="0">
                <a:solidFill>
                  <a:srgbClr val="005BBB"/>
                </a:solidFill>
                <a:latin typeface="+mn-lt"/>
              </a:rPr>
              <a:t>References</a:t>
            </a:r>
            <a:endParaRPr lang="en-US" sz="4800" b="1" dirty="0">
              <a:solidFill>
                <a:srgbClr val="005BBB"/>
              </a:solidFill>
              <a:latin typeface="+mn-lt"/>
            </a:endParaRPr>
          </a:p>
        </p:txBody>
      </p:sp>
      <p:sp>
        <p:nvSpPr>
          <p:cNvPr id="46" name="TextBox 45"/>
          <p:cNvSpPr txBox="1"/>
          <p:nvPr/>
        </p:nvSpPr>
        <p:spPr>
          <a:xfrm>
            <a:off x="22274764" y="37683474"/>
            <a:ext cx="9737512" cy="3503523"/>
          </a:xfrm>
          <a:prstGeom prst="rect">
            <a:avLst/>
          </a:prstGeom>
          <a:solidFill>
            <a:schemeClr val="bg1">
              <a:alpha val="63000"/>
            </a:schemeClr>
          </a:solidFill>
          <a:effectLst/>
        </p:spPr>
        <p:txBody>
          <a:bodyPr wrap="square">
            <a:spAutoFit/>
          </a:bodyPr>
          <a:lstStyle/>
          <a:p>
            <a:pPr>
              <a:lnSpc>
                <a:spcPts val="3800"/>
              </a:lnSpc>
              <a:spcBef>
                <a:spcPts val="0"/>
              </a:spcBef>
              <a:buClr>
                <a:schemeClr val="tx2"/>
              </a:buClr>
              <a:buFont typeface="+mj-lt"/>
              <a:buAutoNum type="arabicPeriod"/>
              <a:defRPr/>
            </a:pPr>
            <a:r>
              <a:rPr lang="en-US" sz="2400" dirty="0">
                <a:latin typeface="Arial" charset="0"/>
                <a:ea typeface="Arial" charset="0"/>
                <a:cs typeface="Arial" charset="0"/>
              </a:rPr>
              <a:t> </a:t>
            </a:r>
            <a:r>
              <a:rPr lang="en-US" sz="2400" dirty="0" smtClean="0">
                <a:latin typeface="Arial" charset="0"/>
                <a:ea typeface="Arial" charset="0"/>
                <a:cs typeface="Arial" charset="0"/>
              </a:rPr>
              <a:t> Phasellus </a:t>
            </a:r>
            <a:r>
              <a:rPr lang="en-US" sz="2400" dirty="0">
                <a:latin typeface="Arial" charset="0"/>
                <a:ea typeface="Arial" charset="0"/>
                <a:cs typeface="Arial" charset="0"/>
              </a:rPr>
              <a:t>nec lectus bibendum, posuere nibh id, lacinia </a:t>
            </a:r>
            <a:r>
              <a:rPr lang="en-US" sz="2400" dirty="0" smtClean="0">
                <a:latin typeface="Arial" charset="0"/>
                <a:ea typeface="Arial" charset="0"/>
                <a:cs typeface="Arial" charset="0"/>
              </a:rPr>
              <a:t>magna </a:t>
            </a:r>
          </a:p>
          <a:p>
            <a:pPr>
              <a:lnSpc>
                <a:spcPts val="3800"/>
              </a:lnSpc>
              <a:spcBef>
                <a:spcPts val="0"/>
              </a:spcBef>
              <a:buClr>
                <a:schemeClr val="tx2"/>
              </a:buClr>
              <a:buFont typeface="+mj-lt"/>
              <a:buAutoNum type="arabicPeriod"/>
              <a:defRPr/>
            </a:pPr>
            <a:r>
              <a:rPr lang="en-US" sz="2400" dirty="0" smtClean="0">
                <a:latin typeface="Arial" charset="0"/>
                <a:ea typeface="Arial" charset="0"/>
                <a:cs typeface="Arial" charset="0"/>
              </a:rPr>
              <a:t>  Mauris orci mi, varius id diam id, egestas auctor enim</a:t>
            </a:r>
          </a:p>
          <a:p>
            <a:pPr>
              <a:lnSpc>
                <a:spcPts val="3800"/>
              </a:lnSpc>
              <a:spcBef>
                <a:spcPts val="0"/>
              </a:spcBef>
              <a:buClr>
                <a:schemeClr val="tx2"/>
              </a:buClr>
              <a:buFont typeface="+mj-lt"/>
              <a:buAutoNum type="arabicPeriod"/>
              <a:defRPr/>
            </a:pPr>
            <a:r>
              <a:rPr lang="en-US" sz="2400" dirty="0">
                <a:latin typeface="Arial" charset="0"/>
                <a:ea typeface="Arial" charset="0"/>
                <a:cs typeface="Arial" charset="0"/>
              </a:rPr>
              <a:t> </a:t>
            </a:r>
            <a:r>
              <a:rPr lang="en-US" sz="2400" dirty="0" smtClean="0">
                <a:latin typeface="Arial" charset="0"/>
                <a:ea typeface="Arial" charset="0"/>
                <a:cs typeface="Arial" charset="0"/>
              </a:rPr>
              <a:t> Duis </a:t>
            </a:r>
            <a:r>
              <a:rPr lang="en-US" sz="2400" dirty="0">
                <a:latin typeface="Arial" charset="0"/>
                <a:ea typeface="Arial" charset="0"/>
                <a:cs typeface="Arial" charset="0"/>
              </a:rPr>
              <a:t>vitae tincidunt tortor, vitae sollicitudin magna</a:t>
            </a:r>
            <a:endParaRPr lang="en-US" sz="2400" dirty="0" smtClean="0">
              <a:latin typeface="Arial" charset="0"/>
              <a:ea typeface="Arial" charset="0"/>
              <a:cs typeface="Arial" charset="0"/>
            </a:endParaRPr>
          </a:p>
          <a:p>
            <a:pPr>
              <a:lnSpc>
                <a:spcPts val="3800"/>
              </a:lnSpc>
              <a:spcBef>
                <a:spcPts val="0"/>
              </a:spcBef>
              <a:buClr>
                <a:schemeClr val="tx2"/>
              </a:buClr>
              <a:buFont typeface="+mj-lt"/>
              <a:buAutoNum type="arabicPeriod"/>
              <a:defRPr/>
            </a:pPr>
            <a:r>
              <a:rPr lang="en-US" sz="2400" dirty="0" smtClean="0">
                <a:latin typeface="Arial" charset="0"/>
                <a:ea typeface="Arial" charset="0"/>
                <a:cs typeface="Arial" charset="0"/>
              </a:rPr>
              <a:t>  </a:t>
            </a:r>
            <a:r>
              <a:rPr lang="en-US" sz="2400" dirty="0">
                <a:latin typeface="Arial" charset="0"/>
                <a:ea typeface="Arial" charset="0"/>
                <a:cs typeface="Arial" charset="0"/>
              </a:rPr>
              <a:t>Aenean et est sem. Phasellus nec lectus bibendum, posuere </a:t>
            </a:r>
            <a:endParaRPr lang="en-US" sz="2400" dirty="0" smtClean="0">
              <a:latin typeface="Arial" charset="0"/>
              <a:ea typeface="Arial" charset="0"/>
              <a:cs typeface="Arial" charset="0"/>
            </a:endParaRPr>
          </a:p>
          <a:p>
            <a:pPr>
              <a:lnSpc>
                <a:spcPts val="3800"/>
              </a:lnSpc>
              <a:spcBef>
                <a:spcPts val="0"/>
              </a:spcBef>
              <a:buClr>
                <a:schemeClr val="tx2"/>
              </a:buClr>
              <a:buFont typeface="+mj-lt"/>
              <a:buAutoNum type="arabicPeriod"/>
              <a:defRPr/>
            </a:pPr>
            <a:r>
              <a:rPr lang="en-US" sz="2400" dirty="0">
                <a:latin typeface="Arial" charset="0"/>
                <a:ea typeface="Arial" charset="0"/>
                <a:cs typeface="Arial" charset="0"/>
              </a:rPr>
              <a:t> </a:t>
            </a:r>
            <a:r>
              <a:rPr lang="en-US" sz="2400" dirty="0" smtClean="0">
                <a:latin typeface="Arial" charset="0"/>
                <a:ea typeface="Arial" charset="0"/>
                <a:cs typeface="Arial" charset="0"/>
              </a:rPr>
              <a:t> Lacinia </a:t>
            </a:r>
            <a:r>
              <a:rPr lang="en-US" sz="2400" dirty="0">
                <a:latin typeface="Arial" charset="0"/>
                <a:ea typeface="Arial" charset="0"/>
                <a:cs typeface="Arial" charset="0"/>
              </a:rPr>
              <a:t>magna. </a:t>
            </a:r>
            <a:r>
              <a:rPr lang="en-US" sz="2400" dirty="0" smtClean="0">
                <a:latin typeface="Arial" charset="0"/>
                <a:ea typeface="Arial" charset="0"/>
                <a:cs typeface="Arial" charset="0"/>
              </a:rPr>
              <a:t>Mauris </a:t>
            </a:r>
            <a:r>
              <a:rPr lang="en-US" sz="2400" dirty="0">
                <a:latin typeface="Arial" charset="0"/>
                <a:ea typeface="Arial" charset="0"/>
                <a:cs typeface="Arial" charset="0"/>
              </a:rPr>
              <a:t>orci mi, varius id diam id, egestas </a:t>
            </a:r>
            <a:r>
              <a:rPr lang="en-US" sz="2400" dirty="0" smtClean="0">
                <a:latin typeface="Arial" charset="0"/>
                <a:ea typeface="Arial" charset="0"/>
                <a:cs typeface="Arial" charset="0"/>
              </a:rPr>
              <a:t>auctor</a:t>
            </a:r>
          </a:p>
          <a:p>
            <a:pPr>
              <a:lnSpc>
                <a:spcPts val="3800"/>
              </a:lnSpc>
              <a:spcBef>
                <a:spcPts val="0"/>
              </a:spcBef>
              <a:buClr>
                <a:schemeClr val="tx2"/>
              </a:buClr>
              <a:buFont typeface="+mj-lt"/>
              <a:buAutoNum type="arabicPeriod"/>
              <a:defRPr/>
            </a:pPr>
            <a:r>
              <a:rPr lang="en-US" sz="2400" dirty="0" smtClean="0">
                <a:latin typeface="Arial" charset="0"/>
                <a:ea typeface="Arial" charset="0"/>
                <a:cs typeface="Arial" charset="0"/>
              </a:rPr>
              <a:t>  Mauris </a:t>
            </a:r>
            <a:r>
              <a:rPr lang="en-US" sz="2400" dirty="0">
                <a:latin typeface="Arial" charset="0"/>
                <a:ea typeface="Arial" charset="0"/>
                <a:cs typeface="Arial" charset="0"/>
              </a:rPr>
              <a:t>orci mi, varius id diam id, egestas auctor enim</a:t>
            </a:r>
          </a:p>
          <a:p>
            <a:pPr>
              <a:lnSpc>
                <a:spcPts val="3800"/>
              </a:lnSpc>
              <a:spcBef>
                <a:spcPts val="0"/>
              </a:spcBef>
              <a:buClr>
                <a:schemeClr val="tx2"/>
              </a:buClr>
              <a:buFont typeface="+mj-lt"/>
              <a:buAutoNum type="arabicPeriod"/>
              <a:defRPr/>
            </a:pPr>
            <a:endParaRPr lang="en-US" sz="2400" dirty="0">
              <a:latin typeface="Arial" charset="0"/>
              <a:ea typeface="Arial" charset="0"/>
              <a:cs typeface="Arial" charset="0"/>
            </a:endParaRPr>
          </a:p>
        </p:txBody>
      </p:sp>
      <p:sp>
        <p:nvSpPr>
          <p:cNvPr id="47" name="TextBox 46"/>
          <p:cNvSpPr txBox="1"/>
          <p:nvPr/>
        </p:nvSpPr>
        <p:spPr>
          <a:xfrm>
            <a:off x="22278379" y="41608237"/>
            <a:ext cx="9829800" cy="584775"/>
          </a:xfrm>
          <a:prstGeom prst="rect">
            <a:avLst/>
          </a:prstGeom>
          <a:noFill/>
        </p:spPr>
        <p:txBody>
          <a:bodyPr>
            <a:spAutoFit/>
          </a:bodyPr>
          <a:lstStyle/>
          <a:p>
            <a:pPr>
              <a:defRPr/>
            </a:pPr>
            <a:r>
              <a:rPr lang="en-US" sz="3200" b="1" dirty="0" smtClean="0">
                <a:solidFill>
                  <a:srgbClr val="005BBB"/>
                </a:solidFill>
                <a:latin typeface="+mn-lt"/>
              </a:rPr>
              <a:t>www.buffalo.edu</a:t>
            </a:r>
            <a:endParaRPr lang="en-US" sz="3200" b="1" dirty="0">
              <a:solidFill>
                <a:srgbClr val="005BBB"/>
              </a:solidFill>
              <a:latin typeface="+mn-lt"/>
            </a:endParaRPr>
          </a:p>
        </p:txBody>
      </p:sp>
      <p:cxnSp>
        <p:nvCxnSpPr>
          <p:cNvPr id="48" name="Straight Connector 47"/>
          <p:cNvCxnSpPr/>
          <p:nvPr/>
        </p:nvCxnSpPr>
        <p:spPr bwMode="auto">
          <a:xfrm>
            <a:off x="22287523" y="36497155"/>
            <a:ext cx="9784080" cy="0"/>
          </a:xfrm>
          <a:prstGeom prst="line">
            <a:avLst/>
          </a:prstGeom>
          <a:noFill/>
          <a:ln w="25400" cap="flat" cmpd="sng" algn="ctr">
            <a:solidFill>
              <a:schemeClr val="tx1"/>
            </a:solidFill>
            <a:prstDash val="dash"/>
            <a:round/>
            <a:headEnd type="none" w="med" len="med"/>
            <a:tailEnd type="none" w="med" len="med"/>
          </a:ln>
          <a:effectLst/>
        </p:spPr>
      </p:cxnSp>
      <p:cxnSp>
        <p:nvCxnSpPr>
          <p:cNvPr id="49" name="Straight Connector 48"/>
          <p:cNvCxnSpPr/>
          <p:nvPr/>
        </p:nvCxnSpPr>
        <p:spPr bwMode="auto">
          <a:xfrm>
            <a:off x="22274764" y="41217477"/>
            <a:ext cx="9784080" cy="0"/>
          </a:xfrm>
          <a:prstGeom prst="line">
            <a:avLst/>
          </a:prstGeom>
          <a:noFill/>
          <a:ln w="25400" cap="flat" cmpd="sng" algn="ctr">
            <a:solidFill>
              <a:schemeClr val="tx1"/>
            </a:solidFill>
            <a:prstDash val="dash"/>
            <a:round/>
            <a:headEnd type="none" w="med" len="med"/>
            <a:tailEnd type="none" w="med" len="med"/>
          </a:ln>
          <a:effectLst/>
        </p:spPr>
      </p:cxnSp>
      <p:sp>
        <p:nvSpPr>
          <p:cNvPr id="50" name="TextBox 49"/>
          <p:cNvSpPr txBox="1"/>
          <p:nvPr/>
        </p:nvSpPr>
        <p:spPr>
          <a:xfrm>
            <a:off x="22289272" y="28377736"/>
            <a:ext cx="9791700" cy="830997"/>
          </a:xfrm>
          <a:prstGeom prst="rect">
            <a:avLst/>
          </a:prstGeom>
          <a:noFill/>
        </p:spPr>
        <p:txBody>
          <a:bodyPr wrap="square">
            <a:spAutoFit/>
          </a:bodyPr>
          <a:lstStyle/>
          <a:p>
            <a:pPr>
              <a:defRPr/>
            </a:pPr>
            <a:r>
              <a:rPr lang="en-US" sz="4800" b="1" dirty="0" smtClean="0">
                <a:solidFill>
                  <a:srgbClr val="005BBB"/>
                </a:solidFill>
                <a:latin typeface="+mn-lt"/>
              </a:rPr>
              <a:t>Graphic Elements</a:t>
            </a:r>
            <a:endParaRPr lang="en-US" sz="4800" b="1" dirty="0">
              <a:solidFill>
                <a:srgbClr val="005BBB"/>
              </a:solidFill>
              <a:latin typeface="+mn-lt"/>
            </a:endParaRPr>
          </a:p>
        </p:txBody>
      </p:sp>
      <p:cxnSp>
        <p:nvCxnSpPr>
          <p:cNvPr id="51" name="Straight Connector 50"/>
          <p:cNvCxnSpPr/>
          <p:nvPr/>
        </p:nvCxnSpPr>
        <p:spPr bwMode="auto">
          <a:xfrm>
            <a:off x="22282404" y="28065138"/>
            <a:ext cx="9784080" cy="0"/>
          </a:xfrm>
          <a:prstGeom prst="line">
            <a:avLst/>
          </a:prstGeom>
          <a:noFill/>
          <a:ln w="25400" cap="flat" cmpd="sng" algn="ctr">
            <a:solidFill>
              <a:schemeClr val="tx1"/>
            </a:solidFill>
            <a:prstDash val="dash"/>
            <a:round/>
            <a:headEnd type="none" w="med" len="med"/>
            <a:tailEnd type="none" w="med" len="med"/>
          </a:ln>
          <a:effectLst/>
        </p:spPr>
      </p:cxnSp>
      <p:pic>
        <p:nvPicPr>
          <p:cNvPr id="52" name="Picture 5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675866" y="29670070"/>
            <a:ext cx="707508" cy="707508"/>
          </a:xfrm>
          <a:prstGeom prst="rect">
            <a:avLst/>
          </a:prstGeom>
        </p:spPr>
      </p:pic>
      <p:pic>
        <p:nvPicPr>
          <p:cNvPr id="53" name="Picture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2675866" y="30768435"/>
            <a:ext cx="707508" cy="707508"/>
          </a:xfrm>
          <a:prstGeom prst="rect">
            <a:avLst/>
          </a:prstGeom>
        </p:spPr>
      </p:pic>
      <p:pic>
        <p:nvPicPr>
          <p:cNvPr id="54" name="Picture 5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2675866" y="31866800"/>
            <a:ext cx="707508" cy="707508"/>
          </a:xfrm>
          <a:prstGeom prst="rect">
            <a:avLst/>
          </a:prstGeom>
        </p:spPr>
      </p:pic>
      <p:pic>
        <p:nvPicPr>
          <p:cNvPr id="55" name="Picture 5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2675866" y="32965165"/>
            <a:ext cx="706387" cy="706387"/>
          </a:xfrm>
          <a:prstGeom prst="rect">
            <a:avLst/>
          </a:prstGeom>
        </p:spPr>
      </p:pic>
      <p:pic>
        <p:nvPicPr>
          <p:cNvPr id="56" name="Picture 5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2675866" y="34062409"/>
            <a:ext cx="707508" cy="707508"/>
          </a:xfrm>
          <a:prstGeom prst="rect">
            <a:avLst/>
          </a:prstGeom>
        </p:spPr>
      </p:pic>
      <p:pic>
        <p:nvPicPr>
          <p:cNvPr id="57" name="Picture 56"/>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2675866" y="35160774"/>
            <a:ext cx="707508" cy="707508"/>
          </a:xfrm>
          <a:prstGeom prst="rect">
            <a:avLst/>
          </a:prstGeom>
        </p:spPr>
      </p:pic>
      <p:pic>
        <p:nvPicPr>
          <p:cNvPr id="58" name="Picture 57"/>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3723303" y="29670070"/>
            <a:ext cx="707508" cy="707508"/>
          </a:xfrm>
          <a:prstGeom prst="rect">
            <a:avLst/>
          </a:prstGeom>
        </p:spPr>
      </p:pic>
      <p:pic>
        <p:nvPicPr>
          <p:cNvPr id="59" name="Picture 58"/>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3723303" y="32941568"/>
            <a:ext cx="707508" cy="707508"/>
          </a:xfrm>
          <a:prstGeom prst="rect">
            <a:avLst/>
          </a:prstGeom>
        </p:spPr>
      </p:pic>
      <p:pic>
        <p:nvPicPr>
          <p:cNvPr id="60" name="Picture 5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75428" y="29670070"/>
            <a:ext cx="707508" cy="707508"/>
          </a:xfrm>
          <a:prstGeom prst="rect">
            <a:avLst/>
          </a:prstGeom>
        </p:spPr>
      </p:pic>
      <p:pic>
        <p:nvPicPr>
          <p:cNvPr id="61" name="Picture 6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075428" y="30667395"/>
            <a:ext cx="707508" cy="707508"/>
          </a:xfrm>
          <a:prstGeom prst="rect">
            <a:avLst/>
          </a:prstGeom>
        </p:spPr>
      </p:pic>
      <p:pic>
        <p:nvPicPr>
          <p:cNvPr id="62" name="Picture 6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075428" y="31773489"/>
            <a:ext cx="707508" cy="707508"/>
          </a:xfrm>
          <a:prstGeom prst="rect">
            <a:avLst/>
          </a:prstGeom>
        </p:spPr>
      </p:pic>
      <p:pic>
        <p:nvPicPr>
          <p:cNvPr id="63" name="Picture 62"/>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075428" y="32855773"/>
            <a:ext cx="707508" cy="707508"/>
          </a:xfrm>
          <a:prstGeom prst="rect">
            <a:avLst/>
          </a:prstGeom>
        </p:spPr>
      </p:pic>
      <p:pic>
        <p:nvPicPr>
          <p:cNvPr id="64" name="Picture 63"/>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6075428" y="34019140"/>
            <a:ext cx="707508" cy="707508"/>
          </a:xfrm>
          <a:prstGeom prst="rect">
            <a:avLst/>
          </a:prstGeom>
        </p:spPr>
      </p:pic>
      <p:pic>
        <p:nvPicPr>
          <p:cNvPr id="65" name="Picture 64"/>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6075428" y="35170862"/>
            <a:ext cx="707508" cy="707508"/>
          </a:xfrm>
          <a:prstGeom prst="rect">
            <a:avLst/>
          </a:prstGeom>
        </p:spPr>
      </p:pic>
      <p:pic>
        <p:nvPicPr>
          <p:cNvPr id="66" name="Picture 65"/>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7293959" y="29670070"/>
            <a:ext cx="707508" cy="707508"/>
          </a:xfrm>
          <a:prstGeom prst="rect">
            <a:avLst/>
          </a:prstGeom>
        </p:spPr>
      </p:pic>
      <p:pic>
        <p:nvPicPr>
          <p:cNvPr id="67" name="Picture 66"/>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7293959" y="30781658"/>
            <a:ext cx="707508" cy="707508"/>
          </a:xfrm>
          <a:prstGeom prst="rect">
            <a:avLst/>
          </a:prstGeom>
        </p:spPr>
      </p:pic>
      <p:pic>
        <p:nvPicPr>
          <p:cNvPr id="68" name="Picture 67"/>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7293959" y="31893246"/>
            <a:ext cx="707508" cy="707508"/>
          </a:xfrm>
          <a:prstGeom prst="rect">
            <a:avLst/>
          </a:prstGeom>
        </p:spPr>
      </p:pic>
      <p:pic>
        <p:nvPicPr>
          <p:cNvPr id="69" name="Picture 68"/>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7293959" y="33004834"/>
            <a:ext cx="707508" cy="707508"/>
          </a:xfrm>
          <a:prstGeom prst="rect">
            <a:avLst/>
          </a:prstGeom>
        </p:spPr>
      </p:pic>
      <p:pic>
        <p:nvPicPr>
          <p:cNvPr id="70" name="Picture 69"/>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7293959" y="34116422"/>
            <a:ext cx="707508" cy="707508"/>
          </a:xfrm>
          <a:prstGeom prst="rect">
            <a:avLst/>
          </a:prstGeom>
        </p:spPr>
      </p:pic>
      <p:pic>
        <p:nvPicPr>
          <p:cNvPr id="71" name="Picture 70"/>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27293959" y="35228012"/>
            <a:ext cx="707508" cy="707508"/>
          </a:xfrm>
          <a:prstGeom prst="rect">
            <a:avLst/>
          </a:prstGeom>
        </p:spPr>
      </p:pic>
      <p:pic>
        <p:nvPicPr>
          <p:cNvPr id="72" name="Picture 71"/>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28571792" y="29670070"/>
            <a:ext cx="707508" cy="707508"/>
          </a:xfrm>
          <a:prstGeom prst="rect">
            <a:avLst/>
          </a:prstGeom>
        </p:spPr>
      </p:pic>
      <p:pic>
        <p:nvPicPr>
          <p:cNvPr id="73" name="Picture 72"/>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28571792" y="30777772"/>
            <a:ext cx="707508" cy="707508"/>
          </a:xfrm>
          <a:prstGeom prst="rect">
            <a:avLst/>
          </a:prstGeom>
        </p:spPr>
      </p:pic>
      <p:pic>
        <p:nvPicPr>
          <p:cNvPr id="74" name="Picture 73"/>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28571792" y="31885474"/>
            <a:ext cx="707508" cy="707508"/>
          </a:xfrm>
          <a:prstGeom prst="rect">
            <a:avLst/>
          </a:prstGeom>
        </p:spPr>
      </p:pic>
      <p:pic>
        <p:nvPicPr>
          <p:cNvPr id="75" name="Picture 74"/>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28571792" y="32993176"/>
            <a:ext cx="707508" cy="707508"/>
          </a:xfrm>
          <a:prstGeom prst="rect">
            <a:avLst/>
          </a:prstGeom>
        </p:spPr>
      </p:pic>
      <p:pic>
        <p:nvPicPr>
          <p:cNvPr id="76" name="Picture 75"/>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28571792" y="34100878"/>
            <a:ext cx="707508" cy="707508"/>
          </a:xfrm>
          <a:prstGeom prst="rect">
            <a:avLst/>
          </a:prstGeom>
        </p:spPr>
      </p:pic>
      <p:pic>
        <p:nvPicPr>
          <p:cNvPr id="77" name="Picture 76"/>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28571792" y="35208581"/>
            <a:ext cx="707508" cy="707508"/>
          </a:xfrm>
          <a:prstGeom prst="rect">
            <a:avLst/>
          </a:prstGeom>
        </p:spPr>
      </p:pic>
      <p:pic>
        <p:nvPicPr>
          <p:cNvPr id="78" name="Picture 77"/>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9955811" y="29670070"/>
            <a:ext cx="707508" cy="707508"/>
          </a:xfrm>
          <a:prstGeom prst="rect">
            <a:avLst/>
          </a:prstGeom>
        </p:spPr>
      </p:pic>
      <p:pic>
        <p:nvPicPr>
          <p:cNvPr id="79" name="Picture 78"/>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9955811" y="30775277"/>
            <a:ext cx="707508" cy="707508"/>
          </a:xfrm>
          <a:prstGeom prst="rect">
            <a:avLst/>
          </a:prstGeom>
        </p:spPr>
      </p:pic>
      <p:pic>
        <p:nvPicPr>
          <p:cNvPr id="80" name="Picture 79"/>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29955811" y="31880484"/>
            <a:ext cx="707508" cy="707508"/>
          </a:xfrm>
          <a:prstGeom prst="rect">
            <a:avLst/>
          </a:prstGeom>
        </p:spPr>
      </p:pic>
      <p:pic>
        <p:nvPicPr>
          <p:cNvPr id="81" name="Picture 80"/>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29955811" y="32985691"/>
            <a:ext cx="707508" cy="707508"/>
          </a:xfrm>
          <a:prstGeom prst="rect">
            <a:avLst/>
          </a:prstGeom>
        </p:spPr>
      </p:pic>
      <p:pic>
        <p:nvPicPr>
          <p:cNvPr id="82" name="Picture 81"/>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29955811" y="34090898"/>
            <a:ext cx="707508" cy="707508"/>
          </a:xfrm>
          <a:prstGeom prst="rect">
            <a:avLst/>
          </a:prstGeom>
        </p:spPr>
      </p:pic>
      <p:pic>
        <p:nvPicPr>
          <p:cNvPr id="83" name="Picture 82"/>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29955811" y="35196105"/>
            <a:ext cx="707508" cy="707508"/>
          </a:xfrm>
          <a:prstGeom prst="rect">
            <a:avLst/>
          </a:prstGeom>
        </p:spPr>
      </p:pic>
      <p:pic>
        <p:nvPicPr>
          <p:cNvPr id="84" name="Picture 83"/>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31223798" y="30724545"/>
            <a:ext cx="707508" cy="707508"/>
          </a:xfrm>
          <a:prstGeom prst="rect">
            <a:avLst/>
          </a:prstGeom>
        </p:spPr>
      </p:pic>
      <p:pic>
        <p:nvPicPr>
          <p:cNvPr id="85" name="Picture 84"/>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31223798" y="29670070"/>
            <a:ext cx="707508" cy="707508"/>
          </a:xfrm>
          <a:prstGeom prst="rect">
            <a:avLst/>
          </a:prstGeom>
        </p:spPr>
      </p:pic>
      <p:pic>
        <p:nvPicPr>
          <p:cNvPr id="86" name="Picture 85"/>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23723303" y="30760569"/>
            <a:ext cx="707508" cy="707508"/>
          </a:xfrm>
          <a:prstGeom prst="rect">
            <a:avLst/>
          </a:prstGeom>
        </p:spPr>
      </p:pic>
      <p:pic>
        <p:nvPicPr>
          <p:cNvPr id="87" name="Picture 86"/>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23723303" y="31851068"/>
            <a:ext cx="707508" cy="707508"/>
          </a:xfrm>
          <a:prstGeom prst="rect">
            <a:avLst/>
          </a:prstGeom>
        </p:spPr>
      </p:pic>
      <p:cxnSp>
        <p:nvCxnSpPr>
          <p:cNvPr id="88" name="Straight Connector 87"/>
          <p:cNvCxnSpPr/>
          <p:nvPr/>
        </p:nvCxnSpPr>
        <p:spPr bwMode="auto">
          <a:xfrm>
            <a:off x="25278389" y="29641495"/>
            <a:ext cx="0" cy="6390730"/>
          </a:xfrm>
          <a:prstGeom prst="line">
            <a:avLst/>
          </a:prstGeom>
          <a:noFill/>
          <a:ln w="25400" cap="flat" cmpd="sng" algn="ctr">
            <a:solidFill>
              <a:schemeClr val="tx1"/>
            </a:solidFill>
            <a:prstDash val="dash"/>
            <a:round/>
            <a:headEnd type="none" w="med" len="med"/>
            <a:tailEnd type="none" w="med" len="med"/>
          </a:ln>
          <a:effectLst/>
        </p:spPr>
      </p:cxnSp>
      <p:sp>
        <p:nvSpPr>
          <p:cNvPr id="89" name="Picture Placeholder 2"/>
          <p:cNvSpPr>
            <a:spLocks noGrp="1"/>
          </p:cNvSpPr>
          <p:nvPr>
            <p:ph type="pic" sz="quarter" idx="16"/>
          </p:nvPr>
        </p:nvSpPr>
        <p:spPr>
          <a:xfrm>
            <a:off x="951149" y="24356585"/>
            <a:ext cx="9680289" cy="6915345"/>
          </a:xfrm>
          <a:prstGeom prst="rect">
            <a:avLst/>
          </a:prstGeom>
          <a:solidFill>
            <a:schemeClr val="bg2">
              <a:lumMod val="85000"/>
            </a:schemeClr>
          </a:solidFill>
        </p:spPr>
        <p:txBody>
          <a:bodyPr/>
          <a:lstStyle/>
          <a:p>
            <a:pPr marL="0" indent="0" algn="ctr">
              <a:buNone/>
            </a:pPr>
            <a:endParaRPr lang="en-US" dirty="0"/>
          </a:p>
        </p:txBody>
      </p:sp>
      <p:sp>
        <p:nvSpPr>
          <p:cNvPr id="90" name="TextBox 89"/>
          <p:cNvSpPr txBox="1"/>
          <p:nvPr/>
        </p:nvSpPr>
        <p:spPr>
          <a:xfrm>
            <a:off x="845835" y="41686171"/>
            <a:ext cx="9829800" cy="461665"/>
          </a:xfrm>
          <a:prstGeom prst="rect">
            <a:avLst/>
          </a:prstGeom>
          <a:solidFill>
            <a:schemeClr val="bg1">
              <a:alpha val="42000"/>
            </a:schemeClr>
          </a:solidFill>
        </p:spPr>
        <p:txBody>
          <a:bodyPr>
            <a:spAutoFit/>
          </a:bodyPr>
          <a:lstStyle/>
          <a:p>
            <a:pPr>
              <a:spcBef>
                <a:spcPts val="600"/>
              </a:spcBef>
              <a:buClr>
                <a:schemeClr val="tx2"/>
              </a:buClr>
              <a:defRPr/>
            </a:pPr>
            <a:r>
              <a:rPr lang="en-US" sz="2400" i="1" dirty="0">
                <a:latin typeface="Arial" charset="0"/>
                <a:ea typeface="Arial" charset="0"/>
                <a:cs typeface="Arial" charset="0"/>
              </a:rPr>
              <a:t>Mauris orci mi, varius id diam id, egestas auctor enim. </a:t>
            </a:r>
            <a:endParaRPr lang="en-US" sz="2400" i="1" dirty="0" smtClean="0">
              <a:latin typeface="Arial" charset="0"/>
              <a:ea typeface="Arial" charset="0"/>
              <a:cs typeface="Arial" charset="0"/>
            </a:endParaRPr>
          </a:p>
        </p:txBody>
      </p:sp>
      <p:sp>
        <p:nvSpPr>
          <p:cNvPr id="91" name="Picture Placeholder 2"/>
          <p:cNvSpPr>
            <a:spLocks noGrp="1"/>
          </p:cNvSpPr>
          <p:nvPr>
            <p:ph type="pic" sz="quarter" idx="16"/>
          </p:nvPr>
        </p:nvSpPr>
        <p:spPr>
          <a:xfrm>
            <a:off x="915938" y="35076383"/>
            <a:ext cx="9715500" cy="6456657"/>
          </a:xfrm>
          <a:prstGeom prst="rect">
            <a:avLst/>
          </a:prstGeom>
          <a:solidFill>
            <a:schemeClr val="bg2">
              <a:lumMod val="85000"/>
            </a:schemeClr>
          </a:solidFill>
        </p:spPr>
        <p:txBody>
          <a:bodyPr/>
          <a:lstStyle/>
          <a:p>
            <a:pPr marL="0" indent="0" algn="ctr">
              <a:buNone/>
            </a:pPr>
            <a:endParaRPr lang="en-US" dirty="0"/>
          </a:p>
        </p:txBody>
      </p:sp>
      <p:sp>
        <p:nvSpPr>
          <p:cNvPr id="92" name="TextBox 91"/>
          <p:cNvSpPr txBox="1"/>
          <p:nvPr/>
        </p:nvSpPr>
        <p:spPr>
          <a:xfrm>
            <a:off x="923290" y="32755648"/>
            <a:ext cx="9829800" cy="1862048"/>
          </a:xfrm>
          <a:prstGeom prst="rect">
            <a:avLst/>
          </a:prstGeom>
          <a:solidFill>
            <a:schemeClr val="bg1">
              <a:alpha val="42000"/>
            </a:schemeClr>
          </a:solidFill>
        </p:spPr>
        <p:txBody>
          <a:bodyPr>
            <a:spAutoFit/>
          </a:bodyPr>
          <a:lstStyle/>
          <a:p>
            <a:pPr>
              <a:lnSpc>
                <a:spcPts val="4600"/>
              </a:lnSpc>
              <a:spcBef>
                <a:spcPts val="0"/>
              </a:spcBef>
              <a:defRPr/>
            </a:pPr>
            <a:r>
              <a:rPr lang="en-US" sz="2600" b="1" dirty="0" smtClean="0">
                <a:solidFill>
                  <a:schemeClr val="tx2"/>
                </a:solidFill>
                <a:latin typeface="Arial" charset="0"/>
                <a:ea typeface="Arial" charset="0"/>
                <a:cs typeface="Arial" charset="0"/>
              </a:rPr>
              <a:t>MAURIS ORCI MI VARIUS ID DIAM</a:t>
            </a:r>
            <a:r>
              <a:rPr lang="en-US" sz="2800" dirty="0" smtClean="0">
                <a:solidFill>
                  <a:schemeClr val="bg2">
                    <a:lumMod val="50000"/>
                  </a:schemeClr>
                </a:solidFill>
                <a:latin typeface="Arial" charset="0"/>
                <a:ea typeface="Arial" charset="0"/>
                <a:cs typeface="Arial" charset="0"/>
              </a:rPr>
              <a:t/>
            </a:r>
            <a:br>
              <a:rPr lang="en-US" sz="2800" dirty="0" smtClean="0">
                <a:solidFill>
                  <a:schemeClr val="bg2">
                    <a:lumMod val="50000"/>
                  </a:schemeClr>
                </a:solidFill>
                <a:latin typeface="Arial" charset="0"/>
                <a:ea typeface="Arial" charset="0"/>
                <a:cs typeface="Arial" charset="0"/>
              </a:rPr>
            </a:br>
            <a:r>
              <a:rPr lang="en-US" sz="2800" dirty="0" smtClean="0">
                <a:latin typeface="Arial" charset="0"/>
                <a:ea typeface="Arial" charset="0"/>
                <a:cs typeface="Arial" charset="0"/>
              </a:rPr>
              <a:t>Egestas </a:t>
            </a:r>
            <a:r>
              <a:rPr lang="en-US" sz="2800" dirty="0">
                <a:latin typeface="Arial" charset="0"/>
                <a:ea typeface="Arial" charset="0"/>
                <a:cs typeface="Arial" charset="0"/>
              </a:rPr>
              <a:t>auctor enim. Praesent ut massa nibh. Duis purus neque, facilisis cursus ultrices vel, ullamcorper ac </a:t>
            </a:r>
            <a:r>
              <a:rPr lang="en-US" sz="2800" dirty="0" smtClean="0">
                <a:latin typeface="Arial" charset="0"/>
                <a:ea typeface="Arial" charset="0"/>
                <a:cs typeface="Arial" charset="0"/>
              </a:rPr>
              <a:t>augue.</a:t>
            </a:r>
            <a:endParaRPr lang="en-US" sz="2800" dirty="0">
              <a:latin typeface="Arial" charset="0"/>
              <a:ea typeface="Arial" charset="0"/>
              <a:cs typeface="Arial" charset="0"/>
            </a:endParaRPr>
          </a:p>
        </p:txBody>
      </p:sp>
      <p:cxnSp>
        <p:nvCxnSpPr>
          <p:cNvPr id="93" name="Straight Connector 92"/>
          <p:cNvCxnSpPr/>
          <p:nvPr/>
        </p:nvCxnSpPr>
        <p:spPr bwMode="auto">
          <a:xfrm>
            <a:off x="923290" y="32384169"/>
            <a:ext cx="9706610" cy="0"/>
          </a:xfrm>
          <a:prstGeom prst="line">
            <a:avLst/>
          </a:prstGeom>
          <a:noFill/>
          <a:ln w="25400" cap="flat" cmpd="sng" algn="ctr">
            <a:solidFill>
              <a:schemeClr val="tx1"/>
            </a:solidFill>
            <a:prstDash val="dash"/>
            <a:round/>
            <a:headEnd type="none" w="med" len="med"/>
            <a:tailEnd type="none" w="med" len="med"/>
          </a:ln>
          <a:effectLst/>
        </p:spPr>
      </p:cxnSp>
    </p:spTree>
    <p:extLst>
      <p:ext uri="{BB962C8B-B14F-4D97-AF65-F5344CB8AC3E}">
        <p14:creationId xmlns:p14="http://schemas.microsoft.com/office/powerpoint/2010/main" val="1098657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946150" y="7999476"/>
            <a:ext cx="9829800" cy="830263"/>
          </a:xfrm>
          <a:prstGeom prst="rect">
            <a:avLst/>
          </a:prstGeom>
          <a:noFill/>
          <a:effectLst/>
        </p:spPr>
        <p:txBody>
          <a:bodyPr>
            <a:spAutoFit/>
          </a:bodyPr>
          <a:lstStyle/>
          <a:p>
            <a:pPr>
              <a:defRPr/>
            </a:pPr>
            <a:r>
              <a:rPr lang="en-US" sz="4800" b="1" dirty="0">
                <a:solidFill>
                  <a:srgbClr val="005BBB"/>
                </a:solidFill>
                <a:latin typeface="+mn-lt"/>
              </a:rPr>
              <a:t>Introduction</a:t>
            </a:r>
          </a:p>
        </p:txBody>
      </p:sp>
      <p:sp>
        <p:nvSpPr>
          <p:cNvPr id="21" name="TextBox 3"/>
          <p:cNvSpPr txBox="1">
            <a:spLocks noChangeArrowheads="1"/>
          </p:cNvSpPr>
          <p:nvPr/>
        </p:nvSpPr>
        <p:spPr bwMode="auto">
          <a:xfrm>
            <a:off x="914400" y="8850591"/>
            <a:ext cx="9715500" cy="5298886"/>
          </a:xfrm>
          <a:prstGeom prst="rect">
            <a:avLst/>
          </a:prstGeom>
          <a:solidFill>
            <a:schemeClr val="bg1">
              <a:alpha val="63000"/>
            </a:schemeClr>
          </a:solidFill>
          <a:ln>
            <a:noFill/>
          </a:ln>
          <a:effectLst/>
        </p:spPr>
        <p:txBody>
          <a:bodyPr wrap="square">
            <a:spAutoFit/>
          </a:bodyPr>
          <a:lstStyle>
            <a:lvl1pPr>
              <a:defRPr sz="2900">
                <a:solidFill>
                  <a:schemeClr val="tx1"/>
                </a:solidFill>
                <a:latin typeface="Arial Narrow" charset="0"/>
                <a:ea typeface="ＭＳ Ｐゴシック" charset="-128"/>
              </a:defRPr>
            </a:lvl1pPr>
            <a:lvl2pPr marL="742950" indent="-285750">
              <a:defRPr sz="2900">
                <a:solidFill>
                  <a:schemeClr val="tx1"/>
                </a:solidFill>
                <a:latin typeface="Arial Narrow" charset="0"/>
                <a:ea typeface="ＭＳ Ｐゴシック" charset="-128"/>
              </a:defRPr>
            </a:lvl2pPr>
            <a:lvl3pPr marL="1143000" indent="-228600">
              <a:defRPr sz="2900">
                <a:solidFill>
                  <a:schemeClr val="tx1"/>
                </a:solidFill>
                <a:latin typeface="Arial Narrow" charset="0"/>
                <a:ea typeface="ＭＳ Ｐゴシック" charset="-128"/>
              </a:defRPr>
            </a:lvl3pPr>
            <a:lvl4pPr marL="1600200" indent="-228600">
              <a:defRPr sz="2900">
                <a:solidFill>
                  <a:schemeClr val="tx1"/>
                </a:solidFill>
                <a:latin typeface="Arial Narrow" charset="0"/>
                <a:ea typeface="ＭＳ Ｐゴシック" charset="-128"/>
              </a:defRPr>
            </a:lvl4pPr>
            <a:lvl5pPr marL="2057400" indent="-228600">
              <a:defRPr sz="29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29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29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29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2900">
                <a:solidFill>
                  <a:schemeClr val="tx1"/>
                </a:solidFill>
                <a:latin typeface="Arial Narrow" charset="0"/>
                <a:ea typeface="ＭＳ Ｐゴシック" charset="-128"/>
              </a:defRPr>
            </a:lvl9pPr>
          </a:lstStyle>
          <a:p>
            <a:pPr>
              <a:lnSpc>
                <a:spcPts val="5600"/>
              </a:lnSpc>
              <a:spcBef>
                <a:spcPts val="0"/>
              </a:spcBef>
            </a:pPr>
            <a:r>
              <a:rPr lang="en-US" altLang="en-US" sz="3800" dirty="0">
                <a:latin typeface="Arial" charset="0"/>
                <a:ea typeface="Arial" charset="0"/>
              </a:rPr>
              <a:t>Mauris orci mi, varius id diam id, egestas auctor enim. Praesent ut massa nibh. Duis purus neque, facilisis cursus ultrices vel, ullamcorper ac augue. Donec semper lorem vitae urna pulvinar, in congue massa tristique. Sed in risus nibh. In nisl quam, aliquet sed nibh sit amet, </a:t>
            </a:r>
            <a:r>
              <a:rPr lang="en-US" altLang="en-US" sz="3800" dirty="0" smtClean="0">
                <a:latin typeface="Arial" charset="0"/>
                <a:ea typeface="Arial" charset="0"/>
              </a:rPr>
              <a:t>faucibus.</a:t>
            </a:r>
            <a:endParaRPr lang="en-US" altLang="en-US" sz="3800" dirty="0">
              <a:latin typeface="Arial" charset="0"/>
              <a:ea typeface="Arial" charset="0"/>
            </a:endParaRPr>
          </a:p>
        </p:txBody>
      </p:sp>
      <p:sp>
        <p:nvSpPr>
          <p:cNvPr id="22" name="TextBox 21"/>
          <p:cNvSpPr txBox="1"/>
          <p:nvPr/>
        </p:nvSpPr>
        <p:spPr>
          <a:xfrm>
            <a:off x="914400" y="14895443"/>
            <a:ext cx="9829800" cy="831850"/>
          </a:xfrm>
          <a:prstGeom prst="rect">
            <a:avLst/>
          </a:prstGeom>
          <a:noFill/>
          <a:effectLst/>
        </p:spPr>
        <p:txBody>
          <a:bodyPr>
            <a:spAutoFit/>
          </a:bodyPr>
          <a:lstStyle/>
          <a:p>
            <a:pPr>
              <a:defRPr/>
            </a:pPr>
            <a:r>
              <a:rPr lang="en-US" sz="4800" b="1" dirty="0" smtClean="0">
                <a:solidFill>
                  <a:srgbClr val="005BBB"/>
                </a:solidFill>
                <a:latin typeface="+mn-lt"/>
              </a:rPr>
              <a:t>Methods</a:t>
            </a:r>
            <a:endParaRPr lang="en-US" sz="4800" b="1" dirty="0">
              <a:solidFill>
                <a:srgbClr val="005BBB"/>
              </a:solidFill>
              <a:latin typeface="+mn-lt"/>
            </a:endParaRPr>
          </a:p>
        </p:txBody>
      </p:sp>
      <p:sp>
        <p:nvSpPr>
          <p:cNvPr id="23" name="TextBox 22"/>
          <p:cNvSpPr txBox="1"/>
          <p:nvPr/>
        </p:nvSpPr>
        <p:spPr>
          <a:xfrm>
            <a:off x="946150" y="15782856"/>
            <a:ext cx="9829800" cy="8115042"/>
          </a:xfrm>
          <a:prstGeom prst="rect">
            <a:avLst/>
          </a:prstGeom>
          <a:solidFill>
            <a:schemeClr val="bg1">
              <a:alpha val="63000"/>
            </a:schemeClr>
          </a:solidFill>
          <a:effectLst/>
        </p:spPr>
        <p:txBody>
          <a:bodyPr>
            <a:spAutoFit/>
          </a:bodyPr>
          <a:lstStyle/>
          <a:p>
            <a:pPr>
              <a:lnSpc>
                <a:spcPts val="4600"/>
              </a:lnSpc>
              <a:spcBef>
                <a:spcPts val="0"/>
              </a:spcBef>
              <a:spcAft>
                <a:spcPts val="1000"/>
              </a:spcAft>
              <a:defRPr/>
            </a:pPr>
            <a:r>
              <a:rPr lang="en-US" sz="2800" dirty="0">
                <a:latin typeface="Arial" charset="0"/>
                <a:ea typeface="Arial" charset="0"/>
                <a:cs typeface="Arial" charset="0"/>
              </a:rPr>
              <a:t>Mauris orci mi, varius id diam id, egestas auctor enim. Praesent ut massa nibh. Duis purus neque, facilisis cursus ultrices vel, ullamcorper ac augue. Donec semper lorem vitae urna pulvinar, in congue massa </a:t>
            </a:r>
            <a:r>
              <a:rPr lang="en-US" sz="2800" dirty="0" smtClean="0">
                <a:latin typeface="Arial" charset="0"/>
                <a:ea typeface="Arial" charset="0"/>
                <a:cs typeface="Arial" charset="0"/>
              </a:rPr>
              <a:t>tristique:</a:t>
            </a:r>
          </a:p>
          <a:p>
            <a:pPr>
              <a:spcBef>
                <a:spcPts val="1200"/>
              </a:spcBef>
              <a:spcAft>
                <a:spcPts val="800"/>
              </a:spcAft>
              <a:defRPr/>
            </a:pPr>
            <a:r>
              <a:rPr lang="en-US" sz="2800" b="1" dirty="0">
                <a:solidFill>
                  <a:schemeClr val="tx2"/>
                </a:solidFill>
                <a:latin typeface="Arial" charset="0"/>
                <a:ea typeface="Arial" charset="0"/>
                <a:cs typeface="Arial" charset="0"/>
              </a:rPr>
              <a:t>MAURIS </a:t>
            </a:r>
            <a:r>
              <a:rPr lang="en-US" sz="2800" b="1" dirty="0" smtClean="0">
                <a:solidFill>
                  <a:schemeClr val="tx2"/>
                </a:solidFill>
                <a:latin typeface="Arial" charset="0"/>
                <a:ea typeface="Arial" charset="0"/>
                <a:cs typeface="Arial" charset="0"/>
              </a:rPr>
              <a:t>ORCI </a:t>
            </a:r>
            <a:r>
              <a:rPr lang="en-US" sz="2800" b="1" dirty="0">
                <a:solidFill>
                  <a:schemeClr val="tx2"/>
                </a:solidFill>
                <a:latin typeface="Arial" charset="0"/>
                <a:ea typeface="Arial" charset="0"/>
                <a:cs typeface="Arial" charset="0"/>
              </a:rPr>
              <a:t>VARIUS ID </a:t>
            </a:r>
            <a:r>
              <a:rPr lang="en-US" sz="2800" b="1" dirty="0" smtClean="0">
                <a:solidFill>
                  <a:schemeClr val="tx2"/>
                </a:solidFill>
                <a:latin typeface="Arial" charset="0"/>
                <a:ea typeface="Arial" charset="0"/>
                <a:cs typeface="Arial" charset="0"/>
              </a:rPr>
              <a:t>DIAM</a:t>
            </a:r>
            <a:endParaRPr lang="en-US" sz="2800" dirty="0">
              <a:latin typeface="Arial" charset="0"/>
              <a:ea typeface="Arial" charset="0"/>
              <a:cs typeface="Arial" charset="0"/>
            </a:endParaRPr>
          </a:p>
          <a:p>
            <a:pPr marL="914400" lvl="1" indent="-457200">
              <a:lnSpc>
                <a:spcPts val="4600"/>
              </a:lnSpc>
              <a:spcBef>
                <a:spcPts val="0"/>
              </a:spcBef>
              <a:buClr>
                <a:schemeClr val="tx2"/>
              </a:buClr>
              <a:buSzPct val="125000"/>
              <a:buFont typeface="Arial" charset="0"/>
              <a:buChar char="•"/>
              <a:defRPr/>
            </a:pPr>
            <a:r>
              <a:rPr lang="en-US" sz="2800" dirty="0">
                <a:latin typeface="Arial" charset="0"/>
                <a:ea typeface="Arial" charset="0"/>
                <a:cs typeface="Arial" charset="0"/>
              </a:rPr>
              <a:t>Sed in risus nibh. In nisl quam, aliquet sed nibh sitamet, faucibus placerat dui. </a:t>
            </a:r>
          </a:p>
          <a:p>
            <a:pPr marL="914400" lvl="1" indent="-457200">
              <a:lnSpc>
                <a:spcPts val="4600"/>
              </a:lnSpc>
              <a:spcBef>
                <a:spcPts val="0"/>
              </a:spcBef>
              <a:spcAft>
                <a:spcPts val="1000"/>
              </a:spcAft>
              <a:buClr>
                <a:schemeClr val="tx2"/>
              </a:buClr>
              <a:buSzPct val="125000"/>
              <a:buFont typeface="Arial" charset="0"/>
              <a:buChar char="•"/>
              <a:defRPr/>
            </a:pPr>
            <a:r>
              <a:rPr lang="en-US" sz="2800" dirty="0">
                <a:latin typeface="Arial" charset="0"/>
                <a:ea typeface="Arial" charset="0"/>
                <a:cs typeface="Arial" charset="0"/>
              </a:rPr>
              <a:t>Fusce quis augue scelerisque, luctus rum sed, </a:t>
            </a:r>
            <a:r>
              <a:rPr lang="en-US" sz="2800" dirty="0" smtClean="0">
                <a:latin typeface="Arial" charset="0"/>
                <a:ea typeface="Arial" charset="0"/>
                <a:cs typeface="Arial" charset="0"/>
              </a:rPr>
              <a:t/>
            </a:r>
            <a:br>
              <a:rPr lang="en-US" sz="2800" dirty="0" smtClean="0">
                <a:latin typeface="Arial" charset="0"/>
                <a:ea typeface="Arial" charset="0"/>
                <a:cs typeface="Arial" charset="0"/>
              </a:rPr>
            </a:br>
            <a:r>
              <a:rPr lang="en-US" sz="2800" dirty="0" smtClean="0">
                <a:latin typeface="Arial" charset="0"/>
                <a:ea typeface="Arial" charset="0"/>
                <a:cs typeface="Arial" charset="0"/>
              </a:rPr>
              <a:t>ut in </a:t>
            </a:r>
            <a:r>
              <a:rPr lang="en-US" sz="2800" dirty="0">
                <a:latin typeface="Arial" charset="0"/>
                <a:ea typeface="Arial" charset="0"/>
                <a:cs typeface="Arial" charset="0"/>
              </a:rPr>
              <a:t>pulvinar urna in eros </a:t>
            </a:r>
            <a:r>
              <a:rPr lang="en-US" sz="2800" dirty="0" smtClean="0">
                <a:latin typeface="Arial" charset="0"/>
                <a:ea typeface="Arial" charset="0"/>
                <a:cs typeface="Arial" charset="0"/>
              </a:rPr>
              <a:t>posuere.</a:t>
            </a:r>
          </a:p>
          <a:p>
            <a:pPr>
              <a:lnSpc>
                <a:spcPts val="4600"/>
              </a:lnSpc>
              <a:spcBef>
                <a:spcPts val="0"/>
              </a:spcBef>
              <a:buClr>
                <a:schemeClr val="tx2"/>
              </a:buClr>
              <a:buSzPct val="125000"/>
              <a:defRPr/>
            </a:pPr>
            <a:r>
              <a:rPr lang="en-US" sz="2800" b="1" dirty="0" smtClean="0">
                <a:solidFill>
                  <a:schemeClr val="tx2"/>
                </a:solidFill>
                <a:latin typeface="Arial" charset="0"/>
                <a:ea typeface="Arial" charset="0"/>
                <a:cs typeface="Arial" charset="0"/>
              </a:rPr>
              <a:t>EUISMOD JUSTO VITAE PURUS</a:t>
            </a:r>
            <a:endParaRPr lang="en-US" sz="2800" dirty="0" smtClean="0">
              <a:latin typeface="Arial" charset="0"/>
              <a:ea typeface="Arial" charset="0"/>
              <a:cs typeface="Arial" charset="0"/>
            </a:endParaRPr>
          </a:p>
          <a:p>
            <a:pPr marL="914400" lvl="1" indent="-457200">
              <a:lnSpc>
                <a:spcPts val="4600"/>
              </a:lnSpc>
              <a:spcBef>
                <a:spcPts val="0"/>
              </a:spcBef>
              <a:buClr>
                <a:schemeClr val="tx2"/>
              </a:buClr>
              <a:buSzPct val="125000"/>
              <a:buFont typeface="Arial" charset="0"/>
              <a:buChar char="•"/>
              <a:defRPr/>
            </a:pPr>
            <a:r>
              <a:rPr lang="en-US" sz="2800" dirty="0" smtClean="0">
                <a:latin typeface="Arial" charset="0"/>
                <a:ea typeface="Arial" charset="0"/>
                <a:cs typeface="Arial" charset="0"/>
              </a:rPr>
              <a:t>Proin semper ipsum donec semper placerat.</a:t>
            </a:r>
          </a:p>
          <a:p>
            <a:pPr marL="914400" lvl="1" indent="-457200">
              <a:lnSpc>
                <a:spcPts val="4600"/>
              </a:lnSpc>
              <a:spcBef>
                <a:spcPts val="0"/>
              </a:spcBef>
              <a:buClr>
                <a:schemeClr val="tx2"/>
              </a:buClr>
              <a:buSzPct val="125000"/>
              <a:buFont typeface="Arial" charset="0"/>
              <a:buChar char="•"/>
              <a:defRPr/>
            </a:pPr>
            <a:r>
              <a:rPr lang="en-US" sz="2800" dirty="0" smtClean="0">
                <a:latin typeface="Arial" charset="0"/>
                <a:ea typeface="Arial" charset="0"/>
                <a:cs typeface="Arial" charset="0"/>
              </a:rPr>
              <a:t>Finibus quam tempor, vitae consectetur.</a:t>
            </a:r>
          </a:p>
          <a:p>
            <a:pPr marL="914400" lvl="1" indent="-457200">
              <a:lnSpc>
                <a:spcPts val="4600"/>
              </a:lnSpc>
              <a:spcBef>
                <a:spcPts val="0"/>
              </a:spcBef>
              <a:buClr>
                <a:schemeClr val="tx2"/>
              </a:buClr>
              <a:buSzPct val="125000"/>
              <a:buFont typeface="Arial" charset="0"/>
              <a:buChar char="•"/>
              <a:defRPr/>
            </a:pPr>
            <a:r>
              <a:rPr lang="en-US" sz="2800" dirty="0">
                <a:latin typeface="Arial" charset="0"/>
                <a:ea typeface="Arial" charset="0"/>
                <a:cs typeface="Arial" charset="0"/>
              </a:rPr>
              <a:t>E</a:t>
            </a:r>
            <a:r>
              <a:rPr lang="en-US" sz="2800" dirty="0" smtClean="0">
                <a:latin typeface="Arial" charset="0"/>
                <a:ea typeface="Arial" charset="0"/>
                <a:cs typeface="Arial" charset="0"/>
              </a:rPr>
              <a:t>lementum </a:t>
            </a:r>
            <a:r>
              <a:rPr lang="en-US" sz="2800" dirty="0">
                <a:latin typeface="Arial" charset="0"/>
                <a:ea typeface="Arial" charset="0"/>
                <a:cs typeface="Arial" charset="0"/>
              </a:rPr>
              <a:t>orci dignissim. Proin semper </a:t>
            </a:r>
            <a:r>
              <a:rPr lang="en-US" sz="2800" dirty="0" smtClean="0">
                <a:latin typeface="Arial" charset="0"/>
                <a:ea typeface="Arial" charset="0"/>
                <a:cs typeface="Arial" charset="0"/>
              </a:rPr>
              <a:t>ipsum.</a:t>
            </a:r>
            <a:endParaRPr lang="en-US" sz="2800" dirty="0">
              <a:latin typeface="Arial" charset="0"/>
              <a:ea typeface="Arial" charset="0"/>
              <a:cs typeface="Arial" charset="0"/>
            </a:endParaRPr>
          </a:p>
        </p:txBody>
      </p:sp>
      <p:cxnSp>
        <p:nvCxnSpPr>
          <p:cNvPr id="24" name="Straight Connector 23"/>
          <p:cNvCxnSpPr/>
          <p:nvPr/>
        </p:nvCxnSpPr>
        <p:spPr bwMode="auto">
          <a:xfrm>
            <a:off x="946150" y="14421753"/>
            <a:ext cx="9784080" cy="0"/>
          </a:xfrm>
          <a:prstGeom prst="line">
            <a:avLst/>
          </a:prstGeom>
          <a:noFill/>
          <a:ln w="25400" cap="flat" cmpd="sng" algn="ctr">
            <a:solidFill>
              <a:schemeClr val="tx1"/>
            </a:solidFill>
            <a:prstDash val="dash"/>
            <a:round/>
            <a:headEnd type="none" w="med" len="med"/>
            <a:tailEnd type="none" w="med" len="med"/>
          </a:ln>
          <a:effectLst/>
        </p:spPr>
      </p:cxnSp>
      <p:sp>
        <p:nvSpPr>
          <p:cNvPr id="25" name="TextBox 24"/>
          <p:cNvSpPr txBox="1"/>
          <p:nvPr/>
        </p:nvSpPr>
        <p:spPr>
          <a:xfrm>
            <a:off x="881046" y="31425061"/>
            <a:ext cx="9829800" cy="461665"/>
          </a:xfrm>
          <a:prstGeom prst="rect">
            <a:avLst/>
          </a:prstGeom>
          <a:solidFill>
            <a:schemeClr val="bg1">
              <a:alpha val="42000"/>
            </a:schemeClr>
          </a:solidFill>
        </p:spPr>
        <p:txBody>
          <a:bodyPr>
            <a:spAutoFit/>
          </a:bodyPr>
          <a:lstStyle/>
          <a:p>
            <a:pPr>
              <a:spcBef>
                <a:spcPts val="600"/>
              </a:spcBef>
              <a:buClr>
                <a:schemeClr val="tx2"/>
              </a:buClr>
              <a:defRPr/>
            </a:pPr>
            <a:r>
              <a:rPr lang="en-US" sz="2400" i="1" dirty="0">
                <a:latin typeface="Arial" charset="0"/>
                <a:ea typeface="Arial" charset="0"/>
                <a:cs typeface="Arial" charset="0"/>
              </a:rPr>
              <a:t>Mauris orci mi, varius id diam id, egestas auctor enim. </a:t>
            </a:r>
            <a:endParaRPr lang="en-US" sz="2400" i="1" dirty="0" smtClean="0">
              <a:latin typeface="Arial" charset="0"/>
              <a:ea typeface="Arial" charset="0"/>
              <a:cs typeface="Arial" charset="0"/>
            </a:endParaRPr>
          </a:p>
        </p:txBody>
      </p:sp>
      <p:sp>
        <p:nvSpPr>
          <p:cNvPr id="26" name="TextBox 25"/>
          <p:cNvSpPr txBox="1"/>
          <p:nvPr/>
        </p:nvSpPr>
        <p:spPr>
          <a:xfrm>
            <a:off x="11544300" y="8020328"/>
            <a:ext cx="9829800" cy="830263"/>
          </a:xfrm>
          <a:prstGeom prst="rect">
            <a:avLst/>
          </a:prstGeom>
          <a:noFill/>
          <a:effectLst/>
        </p:spPr>
        <p:txBody>
          <a:bodyPr>
            <a:spAutoFit/>
          </a:bodyPr>
          <a:lstStyle/>
          <a:p>
            <a:pPr>
              <a:defRPr/>
            </a:pPr>
            <a:r>
              <a:rPr lang="en-US" sz="4800" b="1" dirty="0">
                <a:solidFill>
                  <a:srgbClr val="005BBB"/>
                </a:solidFill>
                <a:latin typeface="+mn-lt"/>
              </a:rPr>
              <a:t>Data </a:t>
            </a:r>
            <a:r>
              <a:rPr lang="en-US" sz="4800" b="1" dirty="0" smtClean="0">
                <a:solidFill>
                  <a:srgbClr val="005BBB"/>
                </a:solidFill>
                <a:latin typeface="+mn-lt"/>
              </a:rPr>
              <a:t>Analysis </a:t>
            </a:r>
            <a:endParaRPr lang="en-US" sz="4800" b="1" dirty="0">
              <a:solidFill>
                <a:srgbClr val="005BBB"/>
              </a:solidFill>
              <a:latin typeface="+mn-lt"/>
            </a:endParaRPr>
          </a:p>
        </p:txBody>
      </p:sp>
      <p:graphicFrame>
        <p:nvGraphicFramePr>
          <p:cNvPr id="27" name="Chart 4"/>
          <p:cNvGraphicFramePr>
            <a:graphicFrameLocks/>
          </p:cNvGraphicFramePr>
          <p:nvPr>
            <p:extLst>
              <p:ext uri="{D42A27DB-BD31-4B8C-83A1-F6EECF244321}">
                <p14:modId xmlns:p14="http://schemas.microsoft.com/office/powerpoint/2010/main" val="1038863029"/>
              </p:ext>
            </p:extLst>
          </p:nvPr>
        </p:nvGraphicFramePr>
        <p:xfrm>
          <a:off x="11257055" y="15482971"/>
          <a:ext cx="6554233" cy="5284523"/>
        </p:xfrm>
        <a:graphic>
          <a:graphicData uri="http://schemas.openxmlformats.org/drawingml/2006/chart">
            <c:chart xmlns:c="http://schemas.openxmlformats.org/drawingml/2006/chart" xmlns:r="http://schemas.openxmlformats.org/officeDocument/2006/relationships" r:id="rId2"/>
          </a:graphicData>
        </a:graphic>
      </p:graphicFrame>
      <p:sp>
        <p:nvSpPr>
          <p:cNvPr id="28" name="Rectangle 27"/>
          <p:cNvSpPr/>
          <p:nvPr/>
        </p:nvSpPr>
        <p:spPr>
          <a:xfrm>
            <a:off x="17372340" y="17391779"/>
            <a:ext cx="2962275" cy="16192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9" name="Freeform 28"/>
          <p:cNvSpPr/>
          <p:nvPr/>
        </p:nvSpPr>
        <p:spPr>
          <a:xfrm>
            <a:off x="17543790" y="17609267"/>
            <a:ext cx="249237" cy="1147762"/>
          </a:xfrm>
          <a:custGeom>
            <a:avLst/>
            <a:gdLst>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72768 h 1645920"/>
              <a:gd name="connsiteX5" fmla="*/ 65837 w 376733"/>
              <a:gd name="connsiteY5" fmla="*/ 1572768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72768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94713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87397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91055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71154 w 376733"/>
              <a:gd name="connsiteY5" fmla="*/ 1564474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87365"/>
              <a:gd name="connsiteY0" fmla="*/ 0 h 1645920"/>
              <a:gd name="connsiteX1" fmla="*/ 0 w 387365"/>
              <a:gd name="connsiteY1" fmla="*/ 0 h 1645920"/>
              <a:gd name="connsiteX2" fmla="*/ 0 w 387365"/>
              <a:gd name="connsiteY2" fmla="*/ 1645920 h 1645920"/>
              <a:gd name="connsiteX3" fmla="*/ 376733 w 387365"/>
              <a:gd name="connsiteY3" fmla="*/ 1645920 h 1645920"/>
              <a:gd name="connsiteX4" fmla="*/ 387365 w 387365"/>
              <a:gd name="connsiteY4" fmla="*/ 1564475 h 1645920"/>
              <a:gd name="connsiteX5" fmla="*/ 71154 w 387365"/>
              <a:gd name="connsiteY5" fmla="*/ 1564474 h 1645920"/>
              <a:gd name="connsiteX6" fmla="*/ 65837 w 387365"/>
              <a:gd name="connsiteY6" fmla="*/ 58521 h 1645920"/>
              <a:gd name="connsiteX7" fmla="*/ 336499 w 387365"/>
              <a:gd name="connsiteY7" fmla="*/ 58521 h 1645920"/>
              <a:gd name="connsiteX8" fmla="*/ 336499 w 387365"/>
              <a:gd name="connsiteY8" fmla="*/ 0 h 1645920"/>
              <a:gd name="connsiteX0" fmla="*/ 336499 w 405611"/>
              <a:gd name="connsiteY0" fmla="*/ 0 h 1645920"/>
              <a:gd name="connsiteX1" fmla="*/ 0 w 405611"/>
              <a:gd name="connsiteY1" fmla="*/ 0 h 1645920"/>
              <a:gd name="connsiteX2" fmla="*/ 0 w 405611"/>
              <a:gd name="connsiteY2" fmla="*/ 1645920 h 1645920"/>
              <a:gd name="connsiteX3" fmla="*/ 376733 w 405611"/>
              <a:gd name="connsiteY3" fmla="*/ 1645920 h 1645920"/>
              <a:gd name="connsiteX4" fmla="*/ 387365 w 405611"/>
              <a:gd name="connsiteY4" fmla="*/ 1564475 h 1645920"/>
              <a:gd name="connsiteX5" fmla="*/ 71154 w 405611"/>
              <a:gd name="connsiteY5" fmla="*/ 1564474 h 1645920"/>
              <a:gd name="connsiteX6" fmla="*/ 65837 w 405611"/>
              <a:gd name="connsiteY6" fmla="*/ 58521 h 1645920"/>
              <a:gd name="connsiteX7" fmla="*/ 405611 w 405611"/>
              <a:gd name="connsiteY7" fmla="*/ 63838 h 1645920"/>
              <a:gd name="connsiteX8" fmla="*/ 336499 w 405611"/>
              <a:gd name="connsiteY8" fmla="*/ 0 h 1645920"/>
              <a:gd name="connsiteX0" fmla="*/ 400294 w 405611"/>
              <a:gd name="connsiteY0" fmla="*/ 0 h 1651236"/>
              <a:gd name="connsiteX1" fmla="*/ 0 w 405611"/>
              <a:gd name="connsiteY1" fmla="*/ 5316 h 1651236"/>
              <a:gd name="connsiteX2" fmla="*/ 0 w 405611"/>
              <a:gd name="connsiteY2" fmla="*/ 1651236 h 1651236"/>
              <a:gd name="connsiteX3" fmla="*/ 376733 w 405611"/>
              <a:gd name="connsiteY3" fmla="*/ 165123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403314 w 405611"/>
              <a:gd name="connsiteY3" fmla="*/ 165123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71490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8736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44886"/>
              <a:gd name="connsiteX1" fmla="*/ 0 w 405611"/>
              <a:gd name="connsiteY1" fmla="*/ 5316 h 1644886"/>
              <a:gd name="connsiteX2" fmla="*/ 0 w 405611"/>
              <a:gd name="connsiteY2" fmla="*/ 1644886 h 1644886"/>
              <a:gd name="connsiteX3" fmla="*/ 387439 w 405611"/>
              <a:gd name="connsiteY3" fmla="*/ 1644886 h 1644886"/>
              <a:gd name="connsiteX4" fmla="*/ 387365 w 405611"/>
              <a:gd name="connsiteY4" fmla="*/ 1566616 h 1644886"/>
              <a:gd name="connsiteX5" fmla="*/ 71154 w 405611"/>
              <a:gd name="connsiteY5" fmla="*/ 1569790 h 1644886"/>
              <a:gd name="connsiteX6" fmla="*/ 65837 w 405611"/>
              <a:gd name="connsiteY6" fmla="*/ 63837 h 1644886"/>
              <a:gd name="connsiteX7" fmla="*/ 405611 w 405611"/>
              <a:gd name="connsiteY7" fmla="*/ 69154 h 1644886"/>
              <a:gd name="connsiteX8" fmla="*/ 400294 w 405611"/>
              <a:gd name="connsiteY8" fmla="*/ 0 h 1644886"/>
              <a:gd name="connsiteX0" fmla="*/ 400294 w 400294"/>
              <a:gd name="connsiteY0" fmla="*/ 0 h 1644886"/>
              <a:gd name="connsiteX1" fmla="*/ 0 w 400294"/>
              <a:gd name="connsiteY1" fmla="*/ 5316 h 1644886"/>
              <a:gd name="connsiteX2" fmla="*/ 0 w 400294"/>
              <a:gd name="connsiteY2" fmla="*/ 1644886 h 1644886"/>
              <a:gd name="connsiteX3" fmla="*/ 387439 w 400294"/>
              <a:gd name="connsiteY3" fmla="*/ 1644886 h 1644886"/>
              <a:gd name="connsiteX4" fmla="*/ 387365 w 400294"/>
              <a:gd name="connsiteY4" fmla="*/ 1566616 h 1644886"/>
              <a:gd name="connsiteX5" fmla="*/ 71154 w 400294"/>
              <a:gd name="connsiteY5" fmla="*/ 1569790 h 1644886"/>
              <a:gd name="connsiteX6" fmla="*/ 65837 w 400294"/>
              <a:gd name="connsiteY6" fmla="*/ 63837 h 1644886"/>
              <a:gd name="connsiteX7" fmla="*/ 386561 w 400294"/>
              <a:gd name="connsiteY7" fmla="*/ 78679 h 1644886"/>
              <a:gd name="connsiteX8" fmla="*/ 400294 w 400294"/>
              <a:gd name="connsiteY8" fmla="*/ 0 h 1644886"/>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60662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414236"/>
              <a:gd name="connsiteY0" fmla="*/ 0 h 1641711"/>
              <a:gd name="connsiteX1" fmla="*/ 0 w 414236"/>
              <a:gd name="connsiteY1" fmla="*/ 2141 h 1641711"/>
              <a:gd name="connsiteX2" fmla="*/ 0 w 414236"/>
              <a:gd name="connsiteY2" fmla="*/ 1641711 h 1641711"/>
              <a:gd name="connsiteX3" fmla="*/ 387439 w 414236"/>
              <a:gd name="connsiteY3" fmla="*/ 1641711 h 1641711"/>
              <a:gd name="connsiteX4" fmla="*/ 379172 w 414236"/>
              <a:gd name="connsiteY4" fmla="*/ 1600163 h 1641711"/>
              <a:gd name="connsiteX5" fmla="*/ 387365 w 414236"/>
              <a:gd name="connsiteY5" fmla="*/ 1563441 h 1641711"/>
              <a:gd name="connsiteX6" fmla="*/ 71154 w 414236"/>
              <a:gd name="connsiteY6" fmla="*/ 1566615 h 1641711"/>
              <a:gd name="connsiteX7" fmla="*/ 65837 w 414236"/>
              <a:gd name="connsiteY7" fmla="*/ 76537 h 1641711"/>
              <a:gd name="connsiteX8" fmla="*/ 386561 w 414236"/>
              <a:gd name="connsiteY8" fmla="*/ 75504 h 1641711"/>
              <a:gd name="connsiteX9" fmla="*/ 384419 w 414236"/>
              <a:gd name="connsiteY9" fmla="*/ 0 h 1641711"/>
              <a:gd name="connsiteX0" fmla="*/ 384419 w 431494"/>
              <a:gd name="connsiteY0" fmla="*/ 0 h 1641711"/>
              <a:gd name="connsiteX1" fmla="*/ 0 w 431494"/>
              <a:gd name="connsiteY1" fmla="*/ 2141 h 1641711"/>
              <a:gd name="connsiteX2" fmla="*/ 0 w 431494"/>
              <a:gd name="connsiteY2" fmla="*/ 1641711 h 1641711"/>
              <a:gd name="connsiteX3" fmla="*/ 387439 w 431494"/>
              <a:gd name="connsiteY3" fmla="*/ 1641711 h 1641711"/>
              <a:gd name="connsiteX4" fmla="*/ 387365 w 431494"/>
              <a:gd name="connsiteY4" fmla="*/ 1563441 h 1641711"/>
              <a:gd name="connsiteX5" fmla="*/ 71154 w 431494"/>
              <a:gd name="connsiteY5" fmla="*/ 1566615 h 1641711"/>
              <a:gd name="connsiteX6" fmla="*/ 65837 w 431494"/>
              <a:gd name="connsiteY6" fmla="*/ 76537 h 1641711"/>
              <a:gd name="connsiteX7" fmla="*/ 386561 w 431494"/>
              <a:gd name="connsiteY7" fmla="*/ 75504 h 1641711"/>
              <a:gd name="connsiteX8" fmla="*/ 384419 w 431494"/>
              <a:gd name="connsiteY8" fmla="*/ 0 h 1641711"/>
              <a:gd name="connsiteX0" fmla="*/ 384419 w 409039"/>
              <a:gd name="connsiteY0" fmla="*/ 0 h 1642067"/>
              <a:gd name="connsiteX1" fmla="*/ 0 w 409039"/>
              <a:gd name="connsiteY1" fmla="*/ 2141 h 1642067"/>
              <a:gd name="connsiteX2" fmla="*/ 0 w 409039"/>
              <a:gd name="connsiteY2" fmla="*/ 1641711 h 1642067"/>
              <a:gd name="connsiteX3" fmla="*/ 387439 w 409039"/>
              <a:gd name="connsiteY3" fmla="*/ 1641711 h 1642067"/>
              <a:gd name="connsiteX4" fmla="*/ 387365 w 409039"/>
              <a:gd name="connsiteY4" fmla="*/ 1563441 h 1642067"/>
              <a:gd name="connsiteX5" fmla="*/ 71154 w 409039"/>
              <a:gd name="connsiteY5" fmla="*/ 1566615 h 1642067"/>
              <a:gd name="connsiteX6" fmla="*/ 65837 w 409039"/>
              <a:gd name="connsiteY6" fmla="*/ 76537 h 1642067"/>
              <a:gd name="connsiteX7" fmla="*/ 386561 w 409039"/>
              <a:gd name="connsiteY7" fmla="*/ 75504 h 1642067"/>
              <a:gd name="connsiteX8" fmla="*/ 384419 w 409039"/>
              <a:gd name="connsiteY8" fmla="*/ 0 h 1642067"/>
              <a:gd name="connsiteX0" fmla="*/ 384419 w 410804"/>
              <a:gd name="connsiteY0" fmla="*/ 0 h 1641711"/>
              <a:gd name="connsiteX1" fmla="*/ 0 w 410804"/>
              <a:gd name="connsiteY1" fmla="*/ 2141 h 1641711"/>
              <a:gd name="connsiteX2" fmla="*/ 0 w 410804"/>
              <a:gd name="connsiteY2" fmla="*/ 1641711 h 1641711"/>
              <a:gd name="connsiteX3" fmla="*/ 387439 w 410804"/>
              <a:gd name="connsiteY3" fmla="*/ 1641711 h 1641711"/>
              <a:gd name="connsiteX4" fmla="*/ 387365 w 410804"/>
              <a:gd name="connsiteY4" fmla="*/ 1563441 h 1641711"/>
              <a:gd name="connsiteX5" fmla="*/ 71154 w 410804"/>
              <a:gd name="connsiteY5" fmla="*/ 1566615 h 1641711"/>
              <a:gd name="connsiteX6" fmla="*/ 65837 w 410804"/>
              <a:gd name="connsiteY6" fmla="*/ 76537 h 1641711"/>
              <a:gd name="connsiteX7" fmla="*/ 386561 w 410804"/>
              <a:gd name="connsiteY7" fmla="*/ 75504 h 1641711"/>
              <a:gd name="connsiteX8" fmla="*/ 384419 w 410804"/>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400294 w 400294"/>
              <a:gd name="connsiteY0" fmla="*/ 0 h 1644886"/>
              <a:gd name="connsiteX1" fmla="*/ 0 w 400294"/>
              <a:gd name="connsiteY1" fmla="*/ 5316 h 1644886"/>
              <a:gd name="connsiteX2" fmla="*/ 0 w 400294"/>
              <a:gd name="connsiteY2" fmla="*/ 1644886 h 1644886"/>
              <a:gd name="connsiteX3" fmla="*/ 387439 w 400294"/>
              <a:gd name="connsiteY3" fmla="*/ 1644886 h 1644886"/>
              <a:gd name="connsiteX4" fmla="*/ 387365 w 400294"/>
              <a:gd name="connsiteY4" fmla="*/ 1566616 h 1644886"/>
              <a:gd name="connsiteX5" fmla="*/ 71154 w 400294"/>
              <a:gd name="connsiteY5" fmla="*/ 1569790 h 1644886"/>
              <a:gd name="connsiteX6" fmla="*/ 65837 w 400294"/>
              <a:gd name="connsiteY6" fmla="*/ 79712 h 1644886"/>
              <a:gd name="connsiteX7" fmla="*/ 386561 w 400294"/>
              <a:gd name="connsiteY7" fmla="*/ 78679 h 1644886"/>
              <a:gd name="connsiteX8" fmla="*/ 400294 w 400294"/>
              <a:gd name="connsiteY8" fmla="*/ 0 h 1644886"/>
              <a:gd name="connsiteX0" fmla="*/ 37806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7806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439" h="1641711">
                <a:moveTo>
                  <a:pt x="384419" y="0"/>
                </a:moveTo>
                <a:lnTo>
                  <a:pt x="0" y="2141"/>
                </a:lnTo>
                <a:lnTo>
                  <a:pt x="0" y="1641711"/>
                </a:lnTo>
                <a:lnTo>
                  <a:pt x="387439" y="1641711"/>
                </a:lnTo>
                <a:cubicBezTo>
                  <a:pt x="387414" y="1615621"/>
                  <a:pt x="387390" y="1589531"/>
                  <a:pt x="387365" y="1563441"/>
                </a:cubicBezTo>
                <a:lnTo>
                  <a:pt x="71154" y="1566615"/>
                </a:lnTo>
                <a:cubicBezTo>
                  <a:pt x="68495" y="821576"/>
                  <a:pt x="68495" y="821576"/>
                  <a:pt x="65837" y="76537"/>
                </a:cubicBezTo>
                <a:lnTo>
                  <a:pt x="386561" y="75504"/>
                </a:lnTo>
                <a:lnTo>
                  <a:pt x="384419"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0" name="Freeform 29"/>
          <p:cNvSpPr/>
          <p:nvPr/>
        </p:nvSpPr>
        <p:spPr>
          <a:xfrm rot="10800000">
            <a:off x="19867890" y="17626729"/>
            <a:ext cx="249237" cy="1147763"/>
          </a:xfrm>
          <a:custGeom>
            <a:avLst/>
            <a:gdLst>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72768 h 1645920"/>
              <a:gd name="connsiteX5" fmla="*/ 65837 w 376733"/>
              <a:gd name="connsiteY5" fmla="*/ 1572768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72768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94713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87397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91055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71154 w 376733"/>
              <a:gd name="connsiteY5" fmla="*/ 1564474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87365"/>
              <a:gd name="connsiteY0" fmla="*/ 0 h 1645920"/>
              <a:gd name="connsiteX1" fmla="*/ 0 w 387365"/>
              <a:gd name="connsiteY1" fmla="*/ 0 h 1645920"/>
              <a:gd name="connsiteX2" fmla="*/ 0 w 387365"/>
              <a:gd name="connsiteY2" fmla="*/ 1645920 h 1645920"/>
              <a:gd name="connsiteX3" fmla="*/ 376733 w 387365"/>
              <a:gd name="connsiteY3" fmla="*/ 1645920 h 1645920"/>
              <a:gd name="connsiteX4" fmla="*/ 387365 w 387365"/>
              <a:gd name="connsiteY4" fmla="*/ 1564475 h 1645920"/>
              <a:gd name="connsiteX5" fmla="*/ 71154 w 387365"/>
              <a:gd name="connsiteY5" fmla="*/ 1564474 h 1645920"/>
              <a:gd name="connsiteX6" fmla="*/ 65837 w 387365"/>
              <a:gd name="connsiteY6" fmla="*/ 58521 h 1645920"/>
              <a:gd name="connsiteX7" fmla="*/ 336499 w 387365"/>
              <a:gd name="connsiteY7" fmla="*/ 58521 h 1645920"/>
              <a:gd name="connsiteX8" fmla="*/ 336499 w 387365"/>
              <a:gd name="connsiteY8" fmla="*/ 0 h 1645920"/>
              <a:gd name="connsiteX0" fmla="*/ 336499 w 405611"/>
              <a:gd name="connsiteY0" fmla="*/ 0 h 1645920"/>
              <a:gd name="connsiteX1" fmla="*/ 0 w 405611"/>
              <a:gd name="connsiteY1" fmla="*/ 0 h 1645920"/>
              <a:gd name="connsiteX2" fmla="*/ 0 w 405611"/>
              <a:gd name="connsiteY2" fmla="*/ 1645920 h 1645920"/>
              <a:gd name="connsiteX3" fmla="*/ 376733 w 405611"/>
              <a:gd name="connsiteY3" fmla="*/ 1645920 h 1645920"/>
              <a:gd name="connsiteX4" fmla="*/ 387365 w 405611"/>
              <a:gd name="connsiteY4" fmla="*/ 1564475 h 1645920"/>
              <a:gd name="connsiteX5" fmla="*/ 71154 w 405611"/>
              <a:gd name="connsiteY5" fmla="*/ 1564474 h 1645920"/>
              <a:gd name="connsiteX6" fmla="*/ 65837 w 405611"/>
              <a:gd name="connsiteY6" fmla="*/ 58521 h 1645920"/>
              <a:gd name="connsiteX7" fmla="*/ 405611 w 405611"/>
              <a:gd name="connsiteY7" fmla="*/ 63838 h 1645920"/>
              <a:gd name="connsiteX8" fmla="*/ 336499 w 405611"/>
              <a:gd name="connsiteY8" fmla="*/ 0 h 1645920"/>
              <a:gd name="connsiteX0" fmla="*/ 400294 w 405611"/>
              <a:gd name="connsiteY0" fmla="*/ 0 h 1651236"/>
              <a:gd name="connsiteX1" fmla="*/ 0 w 405611"/>
              <a:gd name="connsiteY1" fmla="*/ 5316 h 1651236"/>
              <a:gd name="connsiteX2" fmla="*/ 0 w 405611"/>
              <a:gd name="connsiteY2" fmla="*/ 1651236 h 1651236"/>
              <a:gd name="connsiteX3" fmla="*/ 376733 w 405611"/>
              <a:gd name="connsiteY3" fmla="*/ 165123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403314 w 405611"/>
              <a:gd name="connsiteY3" fmla="*/ 165123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71490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8736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44886"/>
              <a:gd name="connsiteX1" fmla="*/ 0 w 405611"/>
              <a:gd name="connsiteY1" fmla="*/ 5316 h 1644886"/>
              <a:gd name="connsiteX2" fmla="*/ 0 w 405611"/>
              <a:gd name="connsiteY2" fmla="*/ 1644886 h 1644886"/>
              <a:gd name="connsiteX3" fmla="*/ 387439 w 405611"/>
              <a:gd name="connsiteY3" fmla="*/ 1644886 h 1644886"/>
              <a:gd name="connsiteX4" fmla="*/ 387365 w 405611"/>
              <a:gd name="connsiteY4" fmla="*/ 1566616 h 1644886"/>
              <a:gd name="connsiteX5" fmla="*/ 71154 w 405611"/>
              <a:gd name="connsiteY5" fmla="*/ 1569790 h 1644886"/>
              <a:gd name="connsiteX6" fmla="*/ 65837 w 405611"/>
              <a:gd name="connsiteY6" fmla="*/ 63837 h 1644886"/>
              <a:gd name="connsiteX7" fmla="*/ 405611 w 405611"/>
              <a:gd name="connsiteY7" fmla="*/ 69154 h 1644886"/>
              <a:gd name="connsiteX8" fmla="*/ 400294 w 405611"/>
              <a:gd name="connsiteY8" fmla="*/ 0 h 1644886"/>
              <a:gd name="connsiteX0" fmla="*/ 400294 w 400294"/>
              <a:gd name="connsiteY0" fmla="*/ 0 h 1644886"/>
              <a:gd name="connsiteX1" fmla="*/ 0 w 400294"/>
              <a:gd name="connsiteY1" fmla="*/ 5316 h 1644886"/>
              <a:gd name="connsiteX2" fmla="*/ 0 w 400294"/>
              <a:gd name="connsiteY2" fmla="*/ 1644886 h 1644886"/>
              <a:gd name="connsiteX3" fmla="*/ 387439 w 400294"/>
              <a:gd name="connsiteY3" fmla="*/ 1644886 h 1644886"/>
              <a:gd name="connsiteX4" fmla="*/ 387365 w 400294"/>
              <a:gd name="connsiteY4" fmla="*/ 1566616 h 1644886"/>
              <a:gd name="connsiteX5" fmla="*/ 71154 w 400294"/>
              <a:gd name="connsiteY5" fmla="*/ 1569790 h 1644886"/>
              <a:gd name="connsiteX6" fmla="*/ 65837 w 400294"/>
              <a:gd name="connsiteY6" fmla="*/ 63837 h 1644886"/>
              <a:gd name="connsiteX7" fmla="*/ 386561 w 400294"/>
              <a:gd name="connsiteY7" fmla="*/ 78679 h 1644886"/>
              <a:gd name="connsiteX8" fmla="*/ 400294 w 400294"/>
              <a:gd name="connsiteY8" fmla="*/ 0 h 1644886"/>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60662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414236"/>
              <a:gd name="connsiteY0" fmla="*/ 0 h 1641711"/>
              <a:gd name="connsiteX1" fmla="*/ 0 w 414236"/>
              <a:gd name="connsiteY1" fmla="*/ 2141 h 1641711"/>
              <a:gd name="connsiteX2" fmla="*/ 0 w 414236"/>
              <a:gd name="connsiteY2" fmla="*/ 1641711 h 1641711"/>
              <a:gd name="connsiteX3" fmla="*/ 387439 w 414236"/>
              <a:gd name="connsiteY3" fmla="*/ 1641711 h 1641711"/>
              <a:gd name="connsiteX4" fmla="*/ 379172 w 414236"/>
              <a:gd name="connsiteY4" fmla="*/ 1600163 h 1641711"/>
              <a:gd name="connsiteX5" fmla="*/ 387365 w 414236"/>
              <a:gd name="connsiteY5" fmla="*/ 1563441 h 1641711"/>
              <a:gd name="connsiteX6" fmla="*/ 71154 w 414236"/>
              <a:gd name="connsiteY6" fmla="*/ 1566615 h 1641711"/>
              <a:gd name="connsiteX7" fmla="*/ 65837 w 414236"/>
              <a:gd name="connsiteY7" fmla="*/ 76537 h 1641711"/>
              <a:gd name="connsiteX8" fmla="*/ 386561 w 414236"/>
              <a:gd name="connsiteY8" fmla="*/ 75504 h 1641711"/>
              <a:gd name="connsiteX9" fmla="*/ 384419 w 414236"/>
              <a:gd name="connsiteY9" fmla="*/ 0 h 1641711"/>
              <a:gd name="connsiteX0" fmla="*/ 384419 w 431494"/>
              <a:gd name="connsiteY0" fmla="*/ 0 h 1641711"/>
              <a:gd name="connsiteX1" fmla="*/ 0 w 431494"/>
              <a:gd name="connsiteY1" fmla="*/ 2141 h 1641711"/>
              <a:gd name="connsiteX2" fmla="*/ 0 w 431494"/>
              <a:gd name="connsiteY2" fmla="*/ 1641711 h 1641711"/>
              <a:gd name="connsiteX3" fmla="*/ 387439 w 431494"/>
              <a:gd name="connsiteY3" fmla="*/ 1641711 h 1641711"/>
              <a:gd name="connsiteX4" fmla="*/ 387365 w 431494"/>
              <a:gd name="connsiteY4" fmla="*/ 1563441 h 1641711"/>
              <a:gd name="connsiteX5" fmla="*/ 71154 w 431494"/>
              <a:gd name="connsiteY5" fmla="*/ 1566615 h 1641711"/>
              <a:gd name="connsiteX6" fmla="*/ 65837 w 431494"/>
              <a:gd name="connsiteY6" fmla="*/ 76537 h 1641711"/>
              <a:gd name="connsiteX7" fmla="*/ 386561 w 431494"/>
              <a:gd name="connsiteY7" fmla="*/ 75504 h 1641711"/>
              <a:gd name="connsiteX8" fmla="*/ 384419 w 431494"/>
              <a:gd name="connsiteY8" fmla="*/ 0 h 1641711"/>
              <a:gd name="connsiteX0" fmla="*/ 384419 w 409039"/>
              <a:gd name="connsiteY0" fmla="*/ 0 h 1642067"/>
              <a:gd name="connsiteX1" fmla="*/ 0 w 409039"/>
              <a:gd name="connsiteY1" fmla="*/ 2141 h 1642067"/>
              <a:gd name="connsiteX2" fmla="*/ 0 w 409039"/>
              <a:gd name="connsiteY2" fmla="*/ 1641711 h 1642067"/>
              <a:gd name="connsiteX3" fmla="*/ 387439 w 409039"/>
              <a:gd name="connsiteY3" fmla="*/ 1641711 h 1642067"/>
              <a:gd name="connsiteX4" fmla="*/ 387365 w 409039"/>
              <a:gd name="connsiteY4" fmla="*/ 1563441 h 1642067"/>
              <a:gd name="connsiteX5" fmla="*/ 71154 w 409039"/>
              <a:gd name="connsiteY5" fmla="*/ 1566615 h 1642067"/>
              <a:gd name="connsiteX6" fmla="*/ 65837 w 409039"/>
              <a:gd name="connsiteY6" fmla="*/ 76537 h 1642067"/>
              <a:gd name="connsiteX7" fmla="*/ 386561 w 409039"/>
              <a:gd name="connsiteY7" fmla="*/ 75504 h 1642067"/>
              <a:gd name="connsiteX8" fmla="*/ 384419 w 409039"/>
              <a:gd name="connsiteY8" fmla="*/ 0 h 1642067"/>
              <a:gd name="connsiteX0" fmla="*/ 384419 w 410804"/>
              <a:gd name="connsiteY0" fmla="*/ 0 h 1641711"/>
              <a:gd name="connsiteX1" fmla="*/ 0 w 410804"/>
              <a:gd name="connsiteY1" fmla="*/ 2141 h 1641711"/>
              <a:gd name="connsiteX2" fmla="*/ 0 w 410804"/>
              <a:gd name="connsiteY2" fmla="*/ 1641711 h 1641711"/>
              <a:gd name="connsiteX3" fmla="*/ 387439 w 410804"/>
              <a:gd name="connsiteY3" fmla="*/ 1641711 h 1641711"/>
              <a:gd name="connsiteX4" fmla="*/ 387365 w 410804"/>
              <a:gd name="connsiteY4" fmla="*/ 1563441 h 1641711"/>
              <a:gd name="connsiteX5" fmla="*/ 71154 w 410804"/>
              <a:gd name="connsiteY5" fmla="*/ 1566615 h 1641711"/>
              <a:gd name="connsiteX6" fmla="*/ 65837 w 410804"/>
              <a:gd name="connsiteY6" fmla="*/ 76537 h 1641711"/>
              <a:gd name="connsiteX7" fmla="*/ 386561 w 410804"/>
              <a:gd name="connsiteY7" fmla="*/ 75504 h 1641711"/>
              <a:gd name="connsiteX8" fmla="*/ 384419 w 410804"/>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400294 w 400294"/>
              <a:gd name="connsiteY0" fmla="*/ 0 h 1644886"/>
              <a:gd name="connsiteX1" fmla="*/ 0 w 400294"/>
              <a:gd name="connsiteY1" fmla="*/ 5316 h 1644886"/>
              <a:gd name="connsiteX2" fmla="*/ 0 w 400294"/>
              <a:gd name="connsiteY2" fmla="*/ 1644886 h 1644886"/>
              <a:gd name="connsiteX3" fmla="*/ 387439 w 400294"/>
              <a:gd name="connsiteY3" fmla="*/ 1644886 h 1644886"/>
              <a:gd name="connsiteX4" fmla="*/ 387365 w 400294"/>
              <a:gd name="connsiteY4" fmla="*/ 1566616 h 1644886"/>
              <a:gd name="connsiteX5" fmla="*/ 71154 w 400294"/>
              <a:gd name="connsiteY5" fmla="*/ 1569790 h 1644886"/>
              <a:gd name="connsiteX6" fmla="*/ 65837 w 400294"/>
              <a:gd name="connsiteY6" fmla="*/ 79712 h 1644886"/>
              <a:gd name="connsiteX7" fmla="*/ 386561 w 400294"/>
              <a:gd name="connsiteY7" fmla="*/ 78679 h 1644886"/>
              <a:gd name="connsiteX8" fmla="*/ 400294 w 400294"/>
              <a:gd name="connsiteY8" fmla="*/ 0 h 1644886"/>
              <a:gd name="connsiteX0" fmla="*/ 37806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7806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439" h="1641711">
                <a:moveTo>
                  <a:pt x="384419" y="0"/>
                </a:moveTo>
                <a:lnTo>
                  <a:pt x="0" y="2141"/>
                </a:lnTo>
                <a:lnTo>
                  <a:pt x="0" y="1641711"/>
                </a:lnTo>
                <a:lnTo>
                  <a:pt x="387439" y="1641711"/>
                </a:lnTo>
                <a:cubicBezTo>
                  <a:pt x="387414" y="1615621"/>
                  <a:pt x="387390" y="1589531"/>
                  <a:pt x="387365" y="1563441"/>
                </a:cubicBezTo>
                <a:lnTo>
                  <a:pt x="71154" y="1566615"/>
                </a:lnTo>
                <a:cubicBezTo>
                  <a:pt x="68495" y="821576"/>
                  <a:pt x="68495" y="821576"/>
                  <a:pt x="65837" y="76537"/>
                </a:cubicBezTo>
                <a:lnTo>
                  <a:pt x="386561" y="75504"/>
                </a:lnTo>
                <a:lnTo>
                  <a:pt x="384419"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1" name="TextBox 64"/>
          <p:cNvSpPr txBox="1">
            <a:spLocks noChangeArrowheads="1"/>
          </p:cNvSpPr>
          <p:nvPr/>
        </p:nvSpPr>
        <p:spPr bwMode="auto">
          <a:xfrm>
            <a:off x="17799377" y="17699754"/>
            <a:ext cx="261937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900">
                <a:solidFill>
                  <a:schemeClr val="tx1"/>
                </a:solidFill>
                <a:latin typeface="Arial Narrow" charset="0"/>
                <a:ea typeface="ＭＳ Ｐゴシック" charset="-128"/>
              </a:defRPr>
            </a:lvl1pPr>
            <a:lvl2pPr marL="742950" indent="-285750">
              <a:defRPr sz="2900">
                <a:solidFill>
                  <a:schemeClr val="tx1"/>
                </a:solidFill>
                <a:latin typeface="Arial Narrow" charset="0"/>
                <a:ea typeface="ＭＳ Ｐゴシック" charset="-128"/>
              </a:defRPr>
            </a:lvl2pPr>
            <a:lvl3pPr marL="1143000" indent="-228600">
              <a:defRPr sz="2900">
                <a:solidFill>
                  <a:schemeClr val="tx1"/>
                </a:solidFill>
                <a:latin typeface="Arial Narrow" charset="0"/>
                <a:ea typeface="ＭＳ Ｐゴシック" charset="-128"/>
              </a:defRPr>
            </a:lvl3pPr>
            <a:lvl4pPr marL="1600200" indent="-228600">
              <a:defRPr sz="2900">
                <a:solidFill>
                  <a:schemeClr val="tx1"/>
                </a:solidFill>
                <a:latin typeface="Arial Narrow" charset="0"/>
                <a:ea typeface="ＭＳ Ｐゴシック" charset="-128"/>
              </a:defRPr>
            </a:lvl4pPr>
            <a:lvl5pPr marL="2057400" indent="-228600">
              <a:defRPr sz="29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29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29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29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2900">
                <a:solidFill>
                  <a:schemeClr val="tx1"/>
                </a:solidFill>
                <a:latin typeface="Arial Narrow" charset="0"/>
                <a:ea typeface="ＭＳ Ｐゴシック" charset="-128"/>
              </a:defRPr>
            </a:lvl9pPr>
          </a:lstStyle>
          <a:p>
            <a:r>
              <a:rPr lang="en-US" altLang="en-US" sz="1800" dirty="0">
                <a:solidFill>
                  <a:schemeClr val="bg1"/>
                </a:solidFill>
                <a:latin typeface="Arial" charset="0"/>
                <a:ea typeface="Arial" charset="0"/>
              </a:rPr>
              <a:t>Figure </a:t>
            </a:r>
            <a:r>
              <a:rPr lang="en-US" altLang="en-US" sz="1800" dirty="0" smtClean="0">
                <a:solidFill>
                  <a:schemeClr val="bg1"/>
                </a:solidFill>
                <a:latin typeface="Arial" charset="0"/>
                <a:ea typeface="Arial" charset="0"/>
              </a:rPr>
              <a:t>A: </a:t>
            </a:r>
            <a:r>
              <a:rPr lang="en-US" altLang="en-US" sz="1800" dirty="0">
                <a:solidFill>
                  <a:schemeClr val="bg1"/>
                </a:solidFill>
                <a:latin typeface="Arial" charset="0"/>
                <a:ea typeface="Arial" charset="0"/>
              </a:rPr>
              <a:t>neque dignissim, and in aliquet nisl et umis.</a:t>
            </a:r>
          </a:p>
        </p:txBody>
      </p:sp>
      <p:sp>
        <p:nvSpPr>
          <p:cNvPr id="32" name="Arc 31"/>
          <p:cNvSpPr/>
          <p:nvPr/>
        </p:nvSpPr>
        <p:spPr>
          <a:xfrm rot="16200000">
            <a:off x="15757413" y="16668319"/>
            <a:ext cx="2157412" cy="2136775"/>
          </a:xfrm>
          <a:prstGeom prst="arc">
            <a:avLst>
              <a:gd name="adj1" fmla="val 16200000"/>
              <a:gd name="adj2" fmla="val 3291054"/>
            </a:avLst>
          </a:prstGeom>
          <a:ln w="38100">
            <a:solidFill>
              <a:schemeClr val="accent3"/>
            </a:solidFill>
            <a:prstDash val="solid"/>
            <a:headEnd type="arrow" w="lg" len="med"/>
            <a:tailEnd type="oval"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33" name="TextBox 32"/>
          <p:cNvSpPr txBox="1"/>
          <p:nvPr/>
        </p:nvSpPr>
        <p:spPr>
          <a:xfrm>
            <a:off x="11590530" y="8986072"/>
            <a:ext cx="9753373" cy="6453049"/>
          </a:xfrm>
          <a:prstGeom prst="rect">
            <a:avLst/>
          </a:prstGeom>
          <a:solidFill>
            <a:schemeClr val="bg1">
              <a:alpha val="63000"/>
            </a:schemeClr>
          </a:solidFill>
          <a:effectLst/>
        </p:spPr>
        <p:txBody>
          <a:bodyPr wrap="square">
            <a:spAutoFit/>
          </a:bodyPr>
          <a:lstStyle/>
          <a:p>
            <a:pPr>
              <a:lnSpc>
                <a:spcPts val="4600"/>
              </a:lnSpc>
              <a:spcBef>
                <a:spcPts val="0"/>
              </a:spcBef>
              <a:spcAft>
                <a:spcPts val="1200"/>
              </a:spcAft>
              <a:defRPr/>
            </a:pPr>
            <a:r>
              <a:rPr lang="en-US" sz="2800" dirty="0">
                <a:latin typeface="Arial" charset="0"/>
                <a:ea typeface="Arial" charset="0"/>
                <a:cs typeface="Arial" charset="0"/>
              </a:rPr>
              <a:t>Mauris orci mi, varius id diam id, egestas auctor enim. Praesent ut massa nibh. Duis purus neque, facilisis cursus ultrices vel, ullamcorper ac </a:t>
            </a:r>
            <a:r>
              <a:rPr lang="en-US" sz="2800" dirty="0" smtClean="0">
                <a:latin typeface="Arial" charset="0"/>
                <a:ea typeface="Arial" charset="0"/>
                <a:cs typeface="Arial" charset="0"/>
              </a:rPr>
              <a:t>augue </a:t>
            </a:r>
            <a:r>
              <a:rPr lang="en-US" sz="2800" dirty="0">
                <a:solidFill>
                  <a:schemeClr val="tx2"/>
                </a:solidFill>
                <a:latin typeface="Arial" charset="0"/>
                <a:ea typeface="Arial" charset="0"/>
                <a:cs typeface="Arial" charset="0"/>
              </a:rPr>
              <a:t>[See F</a:t>
            </a:r>
            <a:r>
              <a:rPr lang="en-US" sz="2800" dirty="0" smtClean="0">
                <a:solidFill>
                  <a:schemeClr val="tx2"/>
                </a:solidFill>
                <a:latin typeface="Arial" charset="0"/>
                <a:ea typeface="Arial" charset="0"/>
                <a:cs typeface="Arial" charset="0"/>
              </a:rPr>
              <a:t>igure </a:t>
            </a:r>
            <a:r>
              <a:rPr lang="en-US" sz="2800" dirty="0">
                <a:solidFill>
                  <a:schemeClr val="tx2"/>
                </a:solidFill>
                <a:latin typeface="Arial" charset="0"/>
                <a:ea typeface="Arial" charset="0"/>
                <a:cs typeface="Arial" charset="0"/>
              </a:rPr>
              <a:t>A</a:t>
            </a:r>
            <a:r>
              <a:rPr lang="en-US" sz="2800" dirty="0" smtClean="0">
                <a:solidFill>
                  <a:schemeClr val="tx2"/>
                </a:solidFill>
                <a:latin typeface="Arial" charset="0"/>
                <a:ea typeface="Arial" charset="0"/>
                <a:cs typeface="Arial" charset="0"/>
              </a:rPr>
              <a:t>]</a:t>
            </a:r>
            <a:r>
              <a:rPr lang="en-US" sz="2800" dirty="0" smtClean="0">
                <a:latin typeface="Arial" charset="0"/>
                <a:ea typeface="Arial" charset="0"/>
                <a:cs typeface="Arial" charset="0"/>
              </a:rPr>
              <a:t>. </a:t>
            </a:r>
            <a:r>
              <a:rPr lang="en-US" sz="2800" dirty="0">
                <a:latin typeface="Arial" charset="0"/>
                <a:ea typeface="Arial" charset="0"/>
                <a:cs typeface="Arial" charset="0"/>
              </a:rPr>
              <a:t>Donec semper lorem vitae urna pulvinar, in congue massa </a:t>
            </a:r>
            <a:r>
              <a:rPr lang="en-US" sz="2800" dirty="0" smtClean="0">
                <a:latin typeface="Arial" charset="0"/>
                <a:ea typeface="Arial" charset="0"/>
                <a:cs typeface="Arial" charset="0"/>
              </a:rPr>
              <a:t>tristique:</a:t>
            </a:r>
            <a:endParaRPr lang="en-US" sz="2800" dirty="0">
              <a:latin typeface="Arial" charset="0"/>
              <a:ea typeface="Arial" charset="0"/>
              <a:cs typeface="Arial" charset="0"/>
            </a:endParaRPr>
          </a:p>
          <a:p>
            <a:pPr marL="971550" lvl="1" indent="-514350">
              <a:lnSpc>
                <a:spcPts val="4600"/>
              </a:lnSpc>
              <a:spcBef>
                <a:spcPts val="0"/>
              </a:spcBef>
              <a:spcAft>
                <a:spcPts val="1200"/>
              </a:spcAft>
              <a:buClr>
                <a:schemeClr val="tx2"/>
              </a:buClr>
              <a:buSzPct val="100000"/>
              <a:buFont typeface="+mj-lt"/>
              <a:buAutoNum type="alphaUcPeriod"/>
              <a:defRPr/>
            </a:pPr>
            <a:r>
              <a:rPr lang="en-US" sz="2800" dirty="0">
                <a:latin typeface="Arial" charset="0"/>
                <a:ea typeface="Arial" charset="0"/>
                <a:cs typeface="Arial" charset="0"/>
              </a:rPr>
              <a:t>Sed in risus nibh. In nisl quam, aliquet sed nibh sitamet, faucibus placerat </a:t>
            </a:r>
            <a:r>
              <a:rPr lang="en-US" sz="2800" dirty="0" smtClean="0">
                <a:latin typeface="Arial" charset="0"/>
                <a:ea typeface="Arial" charset="0"/>
                <a:cs typeface="Arial" charset="0"/>
              </a:rPr>
              <a:t>dui.</a:t>
            </a:r>
            <a:endParaRPr lang="en-US" sz="2800" dirty="0">
              <a:latin typeface="Arial" charset="0"/>
              <a:ea typeface="Arial" charset="0"/>
              <a:cs typeface="Arial" charset="0"/>
            </a:endParaRPr>
          </a:p>
          <a:p>
            <a:pPr marL="971550" lvl="1" indent="-514350">
              <a:lnSpc>
                <a:spcPts val="4600"/>
              </a:lnSpc>
              <a:spcBef>
                <a:spcPts val="0"/>
              </a:spcBef>
              <a:spcAft>
                <a:spcPts val="1200"/>
              </a:spcAft>
              <a:buClr>
                <a:schemeClr val="tx2"/>
              </a:buClr>
              <a:buSzPct val="100000"/>
              <a:buFont typeface="+mj-lt"/>
              <a:buAutoNum type="alphaUcPeriod"/>
              <a:defRPr/>
            </a:pPr>
            <a:r>
              <a:rPr lang="en-US" sz="2800" dirty="0">
                <a:latin typeface="Arial" charset="0"/>
                <a:ea typeface="Arial" charset="0"/>
                <a:cs typeface="Arial" charset="0"/>
              </a:rPr>
              <a:t>Fusce quis augue scelerisque, luctus rum sed, ut dolor</a:t>
            </a:r>
            <a:r>
              <a:rPr lang="en-US" sz="2800" dirty="0" smtClean="0">
                <a:latin typeface="Arial" charset="0"/>
                <a:ea typeface="Arial" charset="0"/>
                <a:cs typeface="Arial" charset="0"/>
              </a:rPr>
              <a:t>. </a:t>
            </a:r>
            <a:r>
              <a:rPr lang="en-US" sz="2800" dirty="0">
                <a:latin typeface="Arial" charset="0"/>
                <a:ea typeface="Arial" charset="0"/>
                <a:cs typeface="Arial" charset="0"/>
              </a:rPr>
              <a:t>pulvinar urna in eros </a:t>
            </a:r>
            <a:r>
              <a:rPr lang="en-US" sz="2800" dirty="0" smtClean="0">
                <a:latin typeface="Arial" charset="0"/>
                <a:ea typeface="Arial" charset="0"/>
                <a:cs typeface="Arial" charset="0"/>
              </a:rPr>
              <a:t>posuere. </a:t>
            </a:r>
            <a:endParaRPr lang="en-US" sz="2800" dirty="0">
              <a:latin typeface="Arial" charset="0"/>
              <a:ea typeface="Arial" charset="0"/>
              <a:cs typeface="Arial" charset="0"/>
            </a:endParaRPr>
          </a:p>
          <a:p>
            <a:pPr marL="971550" lvl="1" indent="-514350">
              <a:lnSpc>
                <a:spcPts val="4600"/>
              </a:lnSpc>
              <a:spcBef>
                <a:spcPts val="0"/>
              </a:spcBef>
              <a:buClr>
                <a:schemeClr val="tx2"/>
              </a:buClr>
              <a:buSzPct val="100000"/>
              <a:buFont typeface="+mj-lt"/>
              <a:buAutoNum type="alphaUcPeriod"/>
              <a:defRPr/>
            </a:pPr>
            <a:r>
              <a:rPr lang="en-US" sz="2800" dirty="0">
                <a:latin typeface="Arial" charset="0"/>
                <a:ea typeface="Arial" charset="0"/>
                <a:cs typeface="Arial" charset="0"/>
              </a:rPr>
              <a:t>in elementum orci dignissim. Proin semper ipsum finibus quam tempor, vitae consectetur.</a:t>
            </a:r>
          </a:p>
        </p:txBody>
      </p:sp>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83016" y="15756099"/>
            <a:ext cx="707508" cy="707508"/>
          </a:xfrm>
          <a:prstGeom prst="rect">
            <a:avLst/>
          </a:prstGeom>
        </p:spPr>
      </p:pic>
      <p:graphicFrame>
        <p:nvGraphicFramePr>
          <p:cNvPr id="35" name="Chart 4"/>
          <p:cNvGraphicFramePr>
            <a:graphicFrameLocks/>
          </p:cNvGraphicFramePr>
          <p:nvPr>
            <p:extLst>
              <p:ext uri="{D42A27DB-BD31-4B8C-83A1-F6EECF244321}">
                <p14:modId xmlns:p14="http://schemas.microsoft.com/office/powerpoint/2010/main" val="1128878293"/>
              </p:ext>
            </p:extLst>
          </p:nvPr>
        </p:nvGraphicFramePr>
        <p:xfrm>
          <a:off x="16469341" y="21355153"/>
          <a:ext cx="5134664" cy="494359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6" name="Chart 4"/>
          <p:cNvGraphicFramePr>
            <a:graphicFrameLocks/>
          </p:cNvGraphicFramePr>
          <p:nvPr>
            <p:extLst>
              <p:ext uri="{D42A27DB-BD31-4B8C-83A1-F6EECF244321}">
                <p14:modId xmlns:p14="http://schemas.microsoft.com/office/powerpoint/2010/main" val="39449206"/>
              </p:ext>
            </p:extLst>
          </p:nvPr>
        </p:nvGraphicFramePr>
        <p:xfrm>
          <a:off x="11244976" y="21355153"/>
          <a:ext cx="5134664" cy="4943591"/>
        </p:xfrm>
        <a:graphic>
          <a:graphicData uri="http://schemas.openxmlformats.org/drawingml/2006/chart">
            <c:chart xmlns:c="http://schemas.openxmlformats.org/drawingml/2006/chart" xmlns:r="http://schemas.openxmlformats.org/officeDocument/2006/relationships" r:id="rId5"/>
          </a:graphicData>
        </a:graphic>
      </p:graphicFrame>
      <p:pic>
        <p:nvPicPr>
          <p:cNvPr id="37" name="Picture 3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83016" y="21755224"/>
            <a:ext cx="707508" cy="707508"/>
          </a:xfrm>
          <a:prstGeom prst="rect">
            <a:avLst/>
          </a:prstGeom>
        </p:spPr>
      </p:pic>
      <p:pic>
        <p:nvPicPr>
          <p:cNvPr id="38" name="Picture 3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732836" y="21812374"/>
            <a:ext cx="707508" cy="707508"/>
          </a:xfrm>
          <a:prstGeom prst="rect">
            <a:avLst/>
          </a:prstGeom>
        </p:spPr>
      </p:pic>
      <p:cxnSp>
        <p:nvCxnSpPr>
          <p:cNvPr id="39" name="Straight Connector 38"/>
          <p:cNvCxnSpPr/>
          <p:nvPr/>
        </p:nvCxnSpPr>
        <p:spPr bwMode="auto">
          <a:xfrm>
            <a:off x="11544300" y="21183703"/>
            <a:ext cx="9784080" cy="0"/>
          </a:xfrm>
          <a:prstGeom prst="line">
            <a:avLst/>
          </a:prstGeom>
          <a:noFill/>
          <a:ln w="25400" cap="flat" cmpd="sng" algn="ctr">
            <a:solidFill>
              <a:schemeClr val="tx1"/>
            </a:solidFill>
            <a:prstDash val="dash"/>
            <a:round/>
            <a:headEnd type="none" w="med" len="med"/>
            <a:tailEnd type="none" w="med" len="med"/>
          </a:ln>
          <a:effectLst/>
        </p:spPr>
      </p:cxnSp>
      <p:cxnSp>
        <p:nvCxnSpPr>
          <p:cNvPr id="40" name="Straight Connector 39"/>
          <p:cNvCxnSpPr/>
          <p:nvPr/>
        </p:nvCxnSpPr>
        <p:spPr bwMode="auto">
          <a:xfrm>
            <a:off x="16526491" y="21587889"/>
            <a:ext cx="0" cy="4466253"/>
          </a:xfrm>
          <a:prstGeom prst="line">
            <a:avLst/>
          </a:prstGeom>
          <a:noFill/>
          <a:ln w="25400" cap="flat" cmpd="sng" algn="ctr">
            <a:solidFill>
              <a:schemeClr val="tx1"/>
            </a:solidFill>
            <a:prstDash val="dash"/>
            <a:round/>
            <a:headEnd type="none" w="med" len="med"/>
            <a:tailEnd type="none" w="med" len="med"/>
          </a:ln>
          <a:effectLst/>
        </p:spPr>
      </p:cxnSp>
      <p:graphicFrame>
        <p:nvGraphicFramePr>
          <p:cNvPr id="41" name="Table 40"/>
          <p:cNvGraphicFramePr>
            <a:graphicFrameLocks noGrp="1"/>
          </p:cNvGraphicFramePr>
          <p:nvPr>
            <p:extLst>
              <p:ext uri="{D42A27DB-BD31-4B8C-83A1-F6EECF244321}">
                <p14:modId xmlns:p14="http://schemas.microsoft.com/office/powerpoint/2010/main" val="1597841966"/>
              </p:ext>
            </p:extLst>
          </p:nvPr>
        </p:nvGraphicFramePr>
        <p:xfrm>
          <a:off x="11583016" y="37788143"/>
          <a:ext cx="9769223" cy="3744898"/>
        </p:xfrm>
        <a:graphic>
          <a:graphicData uri="http://schemas.openxmlformats.org/drawingml/2006/table">
            <a:tbl>
              <a:tblPr firstRow="1" bandRow="1">
                <a:tableStyleId>{6E25E649-3F16-4E02-A733-19D2CDBF48F0}</a:tableStyleId>
              </a:tblPr>
              <a:tblGrid>
                <a:gridCol w="2280683">
                  <a:extLst>
                    <a:ext uri="{9D8B030D-6E8A-4147-A177-3AD203B41FA5}">
                      <a16:colId xmlns:a16="http://schemas.microsoft.com/office/drawing/2014/main" val="20000"/>
                    </a:ext>
                  </a:extLst>
                </a:gridCol>
                <a:gridCol w="2550054">
                  <a:extLst>
                    <a:ext uri="{9D8B030D-6E8A-4147-A177-3AD203B41FA5}">
                      <a16:colId xmlns:a16="http://schemas.microsoft.com/office/drawing/2014/main" val="20001"/>
                    </a:ext>
                  </a:extLst>
                </a:gridCol>
                <a:gridCol w="2262725">
                  <a:extLst>
                    <a:ext uri="{9D8B030D-6E8A-4147-A177-3AD203B41FA5}">
                      <a16:colId xmlns:a16="http://schemas.microsoft.com/office/drawing/2014/main" val="20002"/>
                    </a:ext>
                  </a:extLst>
                </a:gridCol>
                <a:gridCol w="2675761">
                  <a:extLst>
                    <a:ext uri="{9D8B030D-6E8A-4147-A177-3AD203B41FA5}">
                      <a16:colId xmlns:a16="http://schemas.microsoft.com/office/drawing/2014/main" val="20003"/>
                    </a:ext>
                  </a:extLst>
                </a:gridCol>
              </a:tblGrid>
              <a:tr h="765719">
                <a:tc gridSpan="4">
                  <a:txBody>
                    <a:bodyPr/>
                    <a:lstStyle/>
                    <a:p>
                      <a:pPr algn="ctr"/>
                      <a:r>
                        <a:rPr lang="en-US" sz="3200" dirty="0" smtClean="0">
                          <a:ln>
                            <a:noFill/>
                            <a:prstDash val="dash"/>
                          </a:ln>
                        </a:rPr>
                        <a:t>Chart Title</a:t>
                      </a:r>
                      <a:endParaRPr lang="en-US" sz="3200" b="1" dirty="0">
                        <a:ln>
                          <a:noFill/>
                          <a:prstDash val="dash"/>
                        </a:ln>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dirty="0">
                        <a:ln>
                          <a:solidFill>
                            <a:schemeClr val="tx1"/>
                          </a:solidFill>
                          <a:prstDash val="dash"/>
                        </a:ln>
                      </a:endParaRPr>
                    </a:p>
                  </a:txBody>
                  <a:tcPr>
                    <a:lnL w="12700" cap="flat" cmpd="sng" algn="ctr">
                      <a:noFill/>
                      <a:prstDash val="sysDash"/>
                      <a:round/>
                      <a:headEnd type="none" w="med" len="med"/>
                      <a:tailEnd type="none" w="med" len="med"/>
                    </a:lnL>
                    <a:lnR w="3175" cap="flat" cmpd="sng" algn="ctr">
                      <a:solidFill>
                        <a:schemeClr val="bg2">
                          <a:lumMod val="75000"/>
                        </a:schemeClr>
                      </a:solidFill>
                      <a:prstDash val="sysDash"/>
                      <a:round/>
                      <a:headEnd type="none" w="med" len="med"/>
                      <a:tailEnd type="none" w="med" len="med"/>
                    </a:lnR>
                    <a:lnT w="3175" cap="flat" cmpd="sng" algn="ctr">
                      <a:solidFill>
                        <a:schemeClr val="bg2">
                          <a:lumMod val="75000"/>
                        </a:schemeClr>
                      </a:solidFill>
                      <a:prstDash val="sys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601474">
                <a:tc>
                  <a:txBody>
                    <a:bodyPr/>
                    <a:lstStyle/>
                    <a:p>
                      <a:pPr algn="ctr"/>
                      <a:r>
                        <a:rPr lang="en-US" sz="2400" cap="none" spc="0" dirty="0" smtClean="0">
                          <a:ln>
                            <a:noFill/>
                          </a:ln>
                          <a:effectLst/>
                        </a:rPr>
                        <a:t>8.01</a:t>
                      </a:r>
                      <a:endParaRPr lang="en-US" sz="2400" b="0" cap="none" spc="0" dirty="0">
                        <a:ln>
                          <a:noFill/>
                        </a:ln>
                        <a:solidFill>
                          <a:schemeClr val="tx1"/>
                        </a:solidFill>
                        <a:effectLst/>
                      </a:endParaRPr>
                    </a:p>
                  </a:txBody>
                  <a:tcPr>
                    <a:lnL w="12700" cap="flat" cmpd="sng" algn="ctr">
                      <a:noFill/>
                      <a:prstDash val="solid"/>
                      <a:round/>
                      <a:headEnd type="none" w="med" len="med"/>
                      <a:tailEnd type="none" w="med" len="med"/>
                    </a:lnL>
                    <a:lnR>
                      <a:noFill/>
                    </a:lnR>
                    <a:lnT w="762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a:r>
                        <a:rPr lang="en-US" sz="2400" cap="none" spc="0" dirty="0" smtClean="0">
                          <a:ln>
                            <a:noFill/>
                          </a:ln>
                          <a:effectLst/>
                        </a:rPr>
                        <a:t>7.99</a:t>
                      </a:r>
                      <a:endParaRPr lang="en-US" sz="2400" b="0" cap="none" spc="0" dirty="0">
                        <a:ln>
                          <a:noFill/>
                        </a:ln>
                        <a:solidFill>
                          <a:schemeClr val="tx1"/>
                        </a:solidFill>
                        <a:effectLst/>
                      </a:endParaRPr>
                    </a:p>
                  </a:txBody>
                  <a:tcPr>
                    <a:lnL>
                      <a:noFill/>
                    </a:lnL>
                    <a:lnR>
                      <a:noFill/>
                    </a:lnR>
                    <a:lnT w="762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cap="none" spc="0" dirty="0" smtClean="0">
                          <a:ln>
                            <a:noFill/>
                          </a:ln>
                          <a:effectLst/>
                        </a:rPr>
                        <a:t>5.77</a:t>
                      </a:r>
                      <a:endParaRPr lang="en-US" sz="2400" b="0" cap="none" spc="0" dirty="0" smtClean="0">
                        <a:ln>
                          <a:noFill/>
                        </a:ln>
                        <a:solidFill>
                          <a:schemeClr val="tx1"/>
                        </a:solidFill>
                        <a:effectLst/>
                      </a:endParaRPr>
                    </a:p>
                  </a:txBody>
                  <a:tcPr>
                    <a:lnL>
                      <a:noFill/>
                    </a:lnL>
                    <a:lnR>
                      <a:noFill/>
                    </a:lnR>
                    <a:lnT w="762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cap="none" spc="0" dirty="0" smtClean="0">
                          <a:ln>
                            <a:noFill/>
                          </a:ln>
                          <a:effectLst/>
                        </a:rPr>
                        <a:t>6.44</a:t>
                      </a:r>
                      <a:endParaRPr lang="en-US" sz="2400" b="0" cap="none" spc="0" dirty="0" smtClean="0">
                        <a:ln>
                          <a:noFill/>
                        </a:ln>
                        <a:solidFill>
                          <a:schemeClr val="tx1"/>
                        </a:solidFill>
                        <a:effectLst/>
                      </a:endParaRPr>
                    </a:p>
                  </a:txBody>
                  <a:tcPr>
                    <a:lnL>
                      <a:noFill/>
                    </a:lnL>
                    <a:lnR w="127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60924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cap="none" spc="0" dirty="0" smtClean="0">
                          <a:ln>
                            <a:noFill/>
                          </a:ln>
                          <a:effectLst/>
                        </a:rPr>
                        <a:t>4.50</a:t>
                      </a:r>
                      <a:endParaRPr lang="en-US" sz="2400" b="0" cap="none" spc="0" dirty="0" smtClean="0">
                        <a:ln>
                          <a:noFill/>
                        </a:ln>
                        <a:solidFill>
                          <a:schemeClr val="tx1"/>
                        </a:solidFill>
                        <a:effectLst/>
                      </a:endParaRPr>
                    </a:p>
                  </a:txBody>
                  <a:tcP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cap="none" spc="0" dirty="0" smtClean="0">
                          <a:ln>
                            <a:noFill/>
                          </a:ln>
                          <a:effectLst/>
                        </a:rPr>
                        <a:t>3.11</a:t>
                      </a:r>
                      <a:endParaRPr lang="en-US" sz="2400" b="0" cap="none" spc="0" dirty="0" smtClean="0">
                        <a:ln>
                          <a:noFill/>
                        </a:ln>
                        <a:solidFill>
                          <a:schemeClr val="tx1"/>
                        </a:solidFill>
                        <a:effectLst/>
                      </a:endParaRPr>
                    </a:p>
                  </a:txBody>
                  <a:tcPr>
                    <a:lnL>
                      <a:noFill/>
                    </a:lnL>
                    <a:lnR>
                      <a:noFill/>
                    </a:lnR>
                    <a:lnT>
                      <a:noFill/>
                    </a:lnT>
                    <a:lnB>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cap="none" spc="0" dirty="0" smtClean="0">
                          <a:ln>
                            <a:noFill/>
                          </a:ln>
                          <a:effectLst/>
                        </a:rPr>
                        <a:t>9.55</a:t>
                      </a:r>
                      <a:endParaRPr lang="en-US" sz="2400" b="0" cap="none" spc="0" dirty="0" smtClean="0">
                        <a:ln>
                          <a:noFill/>
                        </a:ln>
                        <a:solidFill>
                          <a:schemeClr val="tx1"/>
                        </a:solidFill>
                        <a:effectLst/>
                      </a:endParaRPr>
                    </a:p>
                  </a:txBody>
                  <a:tcPr>
                    <a:lnL>
                      <a:noFill/>
                    </a:lnL>
                    <a:lnR>
                      <a:noFill/>
                    </a:lnR>
                    <a:lnT>
                      <a:noFill/>
                    </a:lnT>
                    <a:lnB>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cap="none" spc="0" dirty="0" smtClean="0">
                          <a:ln>
                            <a:noFill/>
                          </a:ln>
                          <a:effectLst/>
                        </a:rPr>
                        <a:t>1.12</a:t>
                      </a:r>
                      <a:endParaRPr lang="en-US" sz="2400" b="0" cap="none" spc="0" dirty="0" smtClean="0">
                        <a:ln>
                          <a:noFill/>
                        </a:ln>
                        <a:solidFill>
                          <a:schemeClr val="tx1"/>
                        </a:solidFill>
                        <a:effectLst/>
                      </a:endParaRP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605359">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cap="none" spc="0" dirty="0" smtClean="0">
                          <a:ln>
                            <a:noFill/>
                          </a:ln>
                          <a:effectLst/>
                        </a:rPr>
                        <a:t>6.15</a:t>
                      </a:r>
                      <a:endParaRPr lang="en-US" sz="2400" b="0" cap="none" spc="0" dirty="0" smtClean="0">
                        <a:ln>
                          <a:noFill/>
                        </a:ln>
                        <a:solidFill>
                          <a:schemeClr val="tx1"/>
                        </a:solidFill>
                        <a:effectLst/>
                      </a:endParaRPr>
                    </a:p>
                  </a:txBody>
                  <a:tcP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cap="none" spc="0" dirty="0" smtClean="0">
                          <a:ln>
                            <a:noFill/>
                          </a:ln>
                          <a:effectLst/>
                        </a:rPr>
                        <a:t>8.00</a:t>
                      </a:r>
                      <a:endParaRPr lang="en-US" sz="2400" b="0" cap="none" spc="0" dirty="0" smtClean="0">
                        <a:ln>
                          <a:noFill/>
                        </a:ln>
                        <a:solidFill>
                          <a:schemeClr val="tx1"/>
                        </a:solidFill>
                        <a:effectLst/>
                      </a:endParaRPr>
                    </a:p>
                  </a:txBody>
                  <a:tcPr>
                    <a:lnL>
                      <a:noFill/>
                    </a:lnL>
                    <a:lnR>
                      <a:noFill/>
                    </a:lnR>
                    <a:lnT>
                      <a:noFill/>
                    </a:lnT>
                    <a:lnB>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cap="none" spc="0" dirty="0" smtClean="0">
                          <a:ln>
                            <a:noFill/>
                          </a:ln>
                          <a:effectLst/>
                        </a:rPr>
                        <a:t>6.18</a:t>
                      </a:r>
                      <a:endParaRPr lang="en-US" sz="2400" b="0" cap="none" spc="0" dirty="0" smtClean="0">
                        <a:ln>
                          <a:noFill/>
                        </a:ln>
                        <a:solidFill>
                          <a:schemeClr val="tx1"/>
                        </a:solidFill>
                        <a:effectLst/>
                      </a:endParaRPr>
                    </a:p>
                  </a:txBody>
                  <a:tcPr>
                    <a:lnL>
                      <a:noFill/>
                    </a:lnL>
                    <a:lnR>
                      <a:noFill/>
                    </a:lnR>
                    <a:lnT>
                      <a:noFill/>
                    </a:lnT>
                    <a:lnB>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cap="none" spc="0" dirty="0" smtClean="0">
                          <a:ln>
                            <a:noFill/>
                          </a:ln>
                          <a:effectLst/>
                        </a:rPr>
                        <a:t>5.65</a:t>
                      </a:r>
                      <a:endParaRPr lang="en-US" sz="2400" b="0" cap="none" spc="0" dirty="0" smtClean="0">
                        <a:ln>
                          <a:noFill/>
                        </a:ln>
                        <a:solidFill>
                          <a:schemeClr val="tx1"/>
                        </a:solidFill>
                        <a:effectLst/>
                      </a:endParaRP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581551">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cap="none" spc="0" dirty="0" smtClean="0">
                          <a:ln>
                            <a:noFill/>
                          </a:ln>
                          <a:effectLst/>
                        </a:rPr>
                        <a:t>8.21</a:t>
                      </a:r>
                      <a:endParaRPr lang="en-US" sz="2400" b="0" cap="none" spc="0" dirty="0" smtClean="0">
                        <a:ln>
                          <a:noFill/>
                        </a:ln>
                        <a:solidFill>
                          <a:schemeClr val="tx1"/>
                        </a:solidFill>
                        <a:effectLst/>
                      </a:endParaRPr>
                    </a:p>
                  </a:txBody>
                  <a:tcP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cap="none" spc="0" dirty="0" smtClean="0">
                          <a:ln>
                            <a:noFill/>
                          </a:ln>
                          <a:effectLst/>
                        </a:rPr>
                        <a:t>2.16</a:t>
                      </a:r>
                      <a:endParaRPr lang="en-US" sz="2400" b="0" cap="none" spc="0" dirty="0" smtClean="0">
                        <a:ln>
                          <a:noFill/>
                        </a:ln>
                        <a:solidFill>
                          <a:schemeClr val="tx1"/>
                        </a:solidFill>
                        <a:effectLst/>
                      </a:endParaRPr>
                    </a:p>
                  </a:txBody>
                  <a:tcPr>
                    <a:lnL>
                      <a:noFill/>
                    </a:lnL>
                    <a:lnR>
                      <a:noFill/>
                    </a:lnR>
                    <a:lnT>
                      <a:noFill/>
                    </a:lnT>
                    <a:lnB>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cap="none" spc="0" dirty="0" smtClean="0">
                          <a:ln>
                            <a:noFill/>
                          </a:ln>
                          <a:effectLst/>
                        </a:rPr>
                        <a:t>3.11*</a:t>
                      </a:r>
                      <a:endParaRPr lang="en-US" sz="2400" b="0" cap="none" spc="0" dirty="0" smtClean="0">
                        <a:ln>
                          <a:noFill/>
                        </a:ln>
                        <a:solidFill>
                          <a:schemeClr val="tx1"/>
                        </a:solidFill>
                        <a:effectLst/>
                      </a:endParaRPr>
                    </a:p>
                  </a:txBody>
                  <a:tcPr>
                    <a:lnL>
                      <a:noFill/>
                    </a:lnL>
                    <a:lnR>
                      <a:noFill/>
                    </a:lnR>
                    <a:lnT>
                      <a:noFill/>
                    </a:lnT>
                    <a:lnB>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cap="none" spc="0" dirty="0" smtClean="0">
                          <a:ln>
                            <a:noFill/>
                          </a:ln>
                          <a:effectLst/>
                        </a:rPr>
                        <a:t>7.17</a:t>
                      </a:r>
                      <a:endParaRPr lang="en-US" sz="2400" b="0" cap="none" spc="0" dirty="0" smtClean="0">
                        <a:ln>
                          <a:noFill/>
                        </a:ln>
                        <a:solidFill>
                          <a:schemeClr val="tx1"/>
                        </a:solidFill>
                        <a:effectLst/>
                      </a:endParaRP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81551">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0" cap="none" spc="0" dirty="0" smtClean="0">
                          <a:ln>
                            <a:noFill/>
                          </a:ln>
                          <a:solidFill>
                            <a:schemeClr val="tx1"/>
                          </a:solidFill>
                          <a:effectLst/>
                        </a:rPr>
                        <a:t>3.00</a:t>
                      </a:r>
                    </a:p>
                  </a:txBody>
                  <a:tcPr>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0" cap="none" spc="0" dirty="0" smtClean="0">
                          <a:ln>
                            <a:noFill/>
                          </a:ln>
                          <a:solidFill>
                            <a:schemeClr val="tx1"/>
                          </a:solidFill>
                          <a:effectLst/>
                        </a:rPr>
                        <a:t>9.70</a:t>
                      </a:r>
                    </a:p>
                  </a:txBody>
                  <a:tcP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0" cap="none" spc="0" dirty="0" smtClean="0">
                          <a:ln>
                            <a:noFill/>
                          </a:ln>
                          <a:solidFill>
                            <a:schemeClr val="tx1"/>
                          </a:solidFill>
                          <a:effectLst/>
                        </a:rPr>
                        <a:t>10.50</a:t>
                      </a:r>
                    </a:p>
                  </a:txBody>
                  <a:tcP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0" cap="none" spc="0" dirty="0" smtClean="0">
                          <a:ln>
                            <a:noFill/>
                          </a:ln>
                          <a:solidFill>
                            <a:schemeClr val="tx1"/>
                          </a:solidFill>
                          <a:effectLst/>
                        </a:rPr>
                        <a:t>4.45</a:t>
                      </a:r>
                    </a:p>
                  </a:txBody>
                  <a:tcP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cxnSp>
        <p:nvCxnSpPr>
          <p:cNvPr id="42" name="Straight Connector 41"/>
          <p:cNvCxnSpPr/>
          <p:nvPr/>
        </p:nvCxnSpPr>
        <p:spPr bwMode="auto">
          <a:xfrm>
            <a:off x="11559210" y="26363112"/>
            <a:ext cx="9769170" cy="0"/>
          </a:xfrm>
          <a:prstGeom prst="line">
            <a:avLst/>
          </a:prstGeom>
          <a:noFill/>
          <a:ln w="25400" cap="flat" cmpd="sng" algn="ctr">
            <a:solidFill>
              <a:schemeClr val="tx1"/>
            </a:solidFill>
            <a:prstDash val="dash"/>
            <a:round/>
            <a:headEnd type="none" w="med" len="med"/>
            <a:tailEnd type="none" w="med" len="med"/>
          </a:ln>
          <a:effectLst/>
        </p:spPr>
      </p:cxnSp>
      <p:sp>
        <p:nvSpPr>
          <p:cNvPr id="43" name="TextBox 42"/>
          <p:cNvSpPr txBox="1"/>
          <p:nvPr/>
        </p:nvSpPr>
        <p:spPr>
          <a:xfrm>
            <a:off x="11518623" y="41710462"/>
            <a:ext cx="9829800" cy="461665"/>
          </a:xfrm>
          <a:prstGeom prst="rect">
            <a:avLst/>
          </a:prstGeom>
          <a:solidFill>
            <a:schemeClr val="bg1">
              <a:alpha val="42000"/>
            </a:schemeClr>
          </a:solidFill>
        </p:spPr>
        <p:txBody>
          <a:bodyPr>
            <a:spAutoFit/>
          </a:bodyPr>
          <a:lstStyle/>
          <a:p>
            <a:pPr>
              <a:spcBef>
                <a:spcPts val="600"/>
              </a:spcBef>
              <a:buClr>
                <a:schemeClr val="tx2"/>
              </a:buClr>
              <a:defRPr/>
            </a:pPr>
            <a:r>
              <a:rPr lang="en-US" sz="2400" i="1" dirty="0" smtClean="0">
                <a:latin typeface="Arial" charset="0"/>
                <a:ea typeface="Arial" charset="0"/>
                <a:cs typeface="Arial" charset="0"/>
              </a:rPr>
              <a:t>*Unamcorper </a:t>
            </a:r>
            <a:r>
              <a:rPr lang="en-US" sz="2400" i="1" dirty="0">
                <a:latin typeface="Arial" charset="0"/>
                <a:ea typeface="Arial" charset="0"/>
                <a:cs typeface="Arial" charset="0"/>
              </a:rPr>
              <a:t>efficitur sed in nulla. </a:t>
            </a:r>
            <a:endParaRPr lang="en-US" sz="2400" i="1" dirty="0" smtClean="0">
              <a:latin typeface="Arial" charset="0"/>
              <a:ea typeface="Arial" charset="0"/>
              <a:cs typeface="Arial" charset="0"/>
            </a:endParaRPr>
          </a:p>
        </p:txBody>
      </p:sp>
      <p:graphicFrame>
        <p:nvGraphicFramePr>
          <p:cNvPr id="44" name="Chart Placeholder 14"/>
          <p:cNvGraphicFramePr>
            <a:graphicFrameLocks/>
          </p:cNvGraphicFramePr>
          <p:nvPr>
            <p:extLst>
              <p:ext uri="{D42A27DB-BD31-4B8C-83A1-F6EECF244321}">
                <p14:modId xmlns:p14="http://schemas.microsoft.com/office/powerpoint/2010/main" val="646916827"/>
              </p:ext>
            </p:extLst>
          </p:nvPr>
        </p:nvGraphicFramePr>
        <p:xfrm>
          <a:off x="11452296" y="29481874"/>
          <a:ext cx="10329334" cy="7195281"/>
        </p:xfrm>
        <a:graphic>
          <a:graphicData uri="http://schemas.openxmlformats.org/drawingml/2006/chart">
            <c:chart xmlns:c="http://schemas.openxmlformats.org/drawingml/2006/chart" xmlns:r="http://schemas.openxmlformats.org/officeDocument/2006/relationships" r:id="rId8"/>
          </a:graphicData>
        </a:graphic>
      </p:graphicFrame>
      <p:cxnSp>
        <p:nvCxnSpPr>
          <p:cNvPr id="45" name="Straight Connector 44"/>
          <p:cNvCxnSpPr/>
          <p:nvPr/>
        </p:nvCxnSpPr>
        <p:spPr bwMode="auto">
          <a:xfrm>
            <a:off x="11522437" y="37139037"/>
            <a:ext cx="9829800" cy="0"/>
          </a:xfrm>
          <a:prstGeom prst="line">
            <a:avLst/>
          </a:prstGeom>
          <a:noFill/>
          <a:ln w="25400" cap="flat" cmpd="sng" algn="ctr">
            <a:solidFill>
              <a:schemeClr val="tx1"/>
            </a:solidFill>
            <a:prstDash val="dash"/>
            <a:round/>
            <a:headEnd type="none" w="med" len="med"/>
            <a:tailEnd type="none" w="med" len="med"/>
          </a:ln>
          <a:effectLst/>
        </p:spPr>
      </p:cxnSp>
      <p:sp>
        <p:nvSpPr>
          <p:cNvPr id="46" name="TextBox 45"/>
          <p:cNvSpPr txBox="1"/>
          <p:nvPr/>
        </p:nvSpPr>
        <p:spPr>
          <a:xfrm>
            <a:off x="11544066" y="26886403"/>
            <a:ext cx="9784314" cy="2395728"/>
          </a:xfrm>
          <a:prstGeom prst="rect">
            <a:avLst/>
          </a:prstGeom>
          <a:solidFill>
            <a:schemeClr val="bg1">
              <a:alpha val="63000"/>
            </a:schemeClr>
          </a:solidFill>
          <a:effectLst/>
        </p:spPr>
        <p:txBody>
          <a:bodyPr wrap="square">
            <a:spAutoFit/>
          </a:bodyPr>
          <a:lstStyle/>
          <a:p>
            <a:pPr>
              <a:spcBef>
                <a:spcPts val="1200"/>
              </a:spcBef>
              <a:spcAft>
                <a:spcPts val="800"/>
              </a:spcAft>
              <a:defRPr/>
            </a:pPr>
            <a:r>
              <a:rPr lang="en-US" sz="2800" b="1" dirty="0" smtClean="0">
                <a:solidFill>
                  <a:schemeClr val="tx2"/>
                </a:solidFill>
                <a:latin typeface="Arial" charset="0"/>
                <a:ea typeface="Arial" charset="0"/>
                <a:cs typeface="Arial" charset="0"/>
              </a:rPr>
              <a:t>MAURIS ORCI </a:t>
            </a:r>
            <a:r>
              <a:rPr lang="en-US" sz="2800" b="1" dirty="0">
                <a:solidFill>
                  <a:schemeClr val="tx2"/>
                </a:solidFill>
                <a:latin typeface="Arial" charset="0"/>
                <a:ea typeface="Arial" charset="0"/>
                <a:cs typeface="Arial" charset="0"/>
              </a:rPr>
              <a:t>VARIUS ID </a:t>
            </a:r>
            <a:r>
              <a:rPr lang="en-US" sz="2800" b="1" dirty="0" smtClean="0">
                <a:solidFill>
                  <a:schemeClr val="tx2"/>
                </a:solidFill>
                <a:latin typeface="Arial" charset="0"/>
                <a:ea typeface="Arial" charset="0"/>
                <a:cs typeface="Arial" charset="0"/>
              </a:rPr>
              <a:t>DIAM</a:t>
            </a:r>
            <a:endParaRPr lang="en-US" sz="2800" dirty="0">
              <a:latin typeface="Arial" charset="0"/>
              <a:ea typeface="Arial" charset="0"/>
              <a:cs typeface="Arial" charset="0"/>
            </a:endParaRPr>
          </a:p>
          <a:p>
            <a:pPr indent="-1386230">
              <a:lnSpc>
                <a:spcPts val="4600"/>
              </a:lnSpc>
              <a:buClr>
                <a:schemeClr val="tx2"/>
              </a:buClr>
              <a:buSzPct val="125000"/>
              <a:defRPr/>
            </a:pPr>
            <a:r>
              <a:rPr lang="en-US" sz="2800" dirty="0">
                <a:latin typeface="Arial" charset="0"/>
                <a:ea typeface="Arial" charset="0"/>
                <a:cs typeface="Arial" charset="0"/>
              </a:rPr>
              <a:t>Sed in risus nibh. In nisl quam, aliquet sed nibh sitamet, faucibus placerat dui. </a:t>
            </a:r>
            <a:r>
              <a:rPr lang="en-US" sz="2800" dirty="0" smtClean="0">
                <a:latin typeface="Arial" charset="0"/>
                <a:ea typeface="Arial" charset="0"/>
                <a:cs typeface="Arial" charset="0"/>
              </a:rPr>
              <a:t>Fusce </a:t>
            </a:r>
            <a:r>
              <a:rPr lang="en-US" sz="2800" dirty="0">
                <a:latin typeface="Arial" charset="0"/>
                <a:ea typeface="Arial" charset="0"/>
                <a:cs typeface="Arial" charset="0"/>
              </a:rPr>
              <a:t>quis augue scelerisque, luctus rum </a:t>
            </a:r>
            <a:r>
              <a:rPr lang="en-US" sz="2800" dirty="0" smtClean="0">
                <a:latin typeface="Arial" charset="0"/>
                <a:ea typeface="Arial" charset="0"/>
                <a:cs typeface="Arial" charset="0"/>
              </a:rPr>
              <a:t>sed ut in </a:t>
            </a:r>
            <a:r>
              <a:rPr lang="en-US" sz="2800" dirty="0">
                <a:latin typeface="Arial" charset="0"/>
                <a:ea typeface="Arial" charset="0"/>
                <a:cs typeface="Arial" charset="0"/>
              </a:rPr>
              <a:t>pulvinar urna in eros </a:t>
            </a:r>
            <a:r>
              <a:rPr lang="en-US" sz="2800" dirty="0" smtClean="0">
                <a:latin typeface="Arial" charset="0"/>
                <a:ea typeface="Arial" charset="0"/>
                <a:cs typeface="Arial" charset="0"/>
              </a:rPr>
              <a:t>posuere.</a:t>
            </a:r>
          </a:p>
        </p:txBody>
      </p:sp>
      <p:sp>
        <p:nvSpPr>
          <p:cNvPr id="47" name="TextBox 46"/>
          <p:cNvSpPr txBox="1"/>
          <p:nvPr/>
        </p:nvSpPr>
        <p:spPr>
          <a:xfrm>
            <a:off x="22240875" y="8001157"/>
            <a:ext cx="9742038" cy="830997"/>
          </a:xfrm>
          <a:prstGeom prst="rect">
            <a:avLst/>
          </a:prstGeom>
          <a:noFill/>
        </p:spPr>
        <p:txBody>
          <a:bodyPr wrap="square">
            <a:spAutoFit/>
          </a:bodyPr>
          <a:lstStyle/>
          <a:p>
            <a:pPr>
              <a:defRPr/>
            </a:pPr>
            <a:r>
              <a:rPr lang="en-US" sz="4800" b="1" dirty="0" smtClean="0">
                <a:solidFill>
                  <a:srgbClr val="005BBB"/>
                </a:solidFill>
                <a:latin typeface="+mn-lt"/>
              </a:rPr>
              <a:t>Results</a:t>
            </a:r>
            <a:endParaRPr lang="en-US" sz="4800" b="1" dirty="0">
              <a:solidFill>
                <a:srgbClr val="005BBB"/>
              </a:solidFill>
              <a:latin typeface="+mn-lt"/>
            </a:endParaRPr>
          </a:p>
        </p:txBody>
      </p:sp>
      <p:graphicFrame>
        <p:nvGraphicFramePr>
          <p:cNvPr id="48" name="Picture Placeholder 11"/>
          <p:cNvGraphicFramePr>
            <a:graphicFrameLocks/>
          </p:cNvGraphicFramePr>
          <p:nvPr>
            <p:extLst>
              <p:ext uri="{D42A27DB-BD31-4B8C-83A1-F6EECF244321}">
                <p14:modId xmlns:p14="http://schemas.microsoft.com/office/powerpoint/2010/main" val="21406628"/>
              </p:ext>
            </p:extLst>
          </p:nvPr>
        </p:nvGraphicFramePr>
        <p:xfrm>
          <a:off x="22536179" y="11881510"/>
          <a:ext cx="6976172" cy="530559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49" name="TextBox 48"/>
          <p:cNvSpPr txBox="1"/>
          <p:nvPr/>
        </p:nvSpPr>
        <p:spPr>
          <a:xfrm>
            <a:off x="22250400" y="17587927"/>
            <a:ext cx="9791700" cy="1862048"/>
          </a:xfrm>
          <a:prstGeom prst="rect">
            <a:avLst/>
          </a:prstGeom>
          <a:solidFill>
            <a:schemeClr val="bg1">
              <a:alpha val="42000"/>
            </a:schemeClr>
          </a:solidFill>
        </p:spPr>
        <p:txBody>
          <a:bodyPr wrap="square">
            <a:spAutoFit/>
          </a:bodyPr>
          <a:lstStyle/>
          <a:p>
            <a:pPr>
              <a:lnSpc>
                <a:spcPts val="4600"/>
              </a:lnSpc>
              <a:spcBef>
                <a:spcPts val="0"/>
              </a:spcBef>
              <a:defRPr/>
            </a:pPr>
            <a:r>
              <a:rPr lang="en-US" sz="2600" b="1" dirty="0" smtClean="0">
                <a:solidFill>
                  <a:schemeClr val="tx2"/>
                </a:solidFill>
                <a:latin typeface="Arial" charset="0"/>
                <a:ea typeface="Arial" charset="0"/>
                <a:cs typeface="Arial" charset="0"/>
              </a:rPr>
              <a:t>MAURIS ORCI MI VARIUS ID DIAM</a:t>
            </a:r>
            <a:r>
              <a:rPr lang="en-US" sz="2800" dirty="0" smtClean="0">
                <a:solidFill>
                  <a:schemeClr val="bg2">
                    <a:lumMod val="50000"/>
                  </a:schemeClr>
                </a:solidFill>
                <a:latin typeface="Arial" charset="0"/>
                <a:ea typeface="Arial" charset="0"/>
                <a:cs typeface="Arial" charset="0"/>
              </a:rPr>
              <a:t/>
            </a:r>
            <a:br>
              <a:rPr lang="en-US" sz="2800" dirty="0" smtClean="0">
                <a:solidFill>
                  <a:schemeClr val="bg2">
                    <a:lumMod val="50000"/>
                  </a:schemeClr>
                </a:solidFill>
                <a:latin typeface="Arial" charset="0"/>
                <a:ea typeface="Arial" charset="0"/>
                <a:cs typeface="Arial" charset="0"/>
              </a:rPr>
            </a:br>
            <a:r>
              <a:rPr lang="en-US" sz="2800" dirty="0" smtClean="0">
                <a:latin typeface="Arial" charset="0"/>
                <a:ea typeface="Arial" charset="0"/>
                <a:cs typeface="Arial" charset="0"/>
              </a:rPr>
              <a:t>Egestas </a:t>
            </a:r>
            <a:r>
              <a:rPr lang="en-US" sz="2800" dirty="0">
                <a:latin typeface="Arial" charset="0"/>
                <a:ea typeface="Arial" charset="0"/>
                <a:cs typeface="Arial" charset="0"/>
              </a:rPr>
              <a:t>auctor enim. Praesent ut massa nibh. Duis purus neque, facilisis cursus ultrices vel, ullamcorper ac </a:t>
            </a:r>
            <a:r>
              <a:rPr lang="en-US" sz="2800" dirty="0" smtClean="0">
                <a:latin typeface="Arial" charset="0"/>
                <a:ea typeface="Arial" charset="0"/>
                <a:cs typeface="Arial" charset="0"/>
              </a:rPr>
              <a:t>augue.</a:t>
            </a:r>
            <a:endParaRPr lang="en-US" sz="2800" dirty="0">
              <a:latin typeface="Arial" charset="0"/>
              <a:ea typeface="Arial" charset="0"/>
              <a:cs typeface="Arial" charset="0"/>
            </a:endParaRPr>
          </a:p>
        </p:txBody>
      </p:sp>
      <p:sp>
        <p:nvSpPr>
          <p:cNvPr id="50" name="TextBox 49"/>
          <p:cNvSpPr txBox="1"/>
          <p:nvPr/>
        </p:nvSpPr>
        <p:spPr>
          <a:xfrm>
            <a:off x="22250399" y="8743780"/>
            <a:ext cx="9791701" cy="3041858"/>
          </a:xfrm>
          <a:prstGeom prst="rect">
            <a:avLst/>
          </a:prstGeom>
          <a:solidFill>
            <a:schemeClr val="bg1">
              <a:alpha val="63000"/>
            </a:schemeClr>
          </a:solidFill>
          <a:effectLst/>
        </p:spPr>
        <p:txBody>
          <a:bodyPr wrap="square">
            <a:spAutoFit/>
          </a:bodyPr>
          <a:lstStyle/>
          <a:p>
            <a:pPr>
              <a:lnSpc>
                <a:spcPts val="4600"/>
              </a:lnSpc>
              <a:spcBef>
                <a:spcPts val="0"/>
              </a:spcBef>
              <a:spcAft>
                <a:spcPts val="1800"/>
              </a:spcAft>
              <a:defRPr/>
            </a:pPr>
            <a:r>
              <a:rPr lang="en-US" sz="2800" dirty="0">
                <a:latin typeface="Arial" charset="0"/>
                <a:ea typeface="Arial" charset="0"/>
                <a:cs typeface="Arial" charset="0"/>
              </a:rPr>
              <a:t>Mauris orci mi, varius id diam id, egestas auctor enim. Praesent ut massa nibh. Duis purus neque, facilisis cursus ultrices vel, ullamcorper ac augue. Donec semper lorem vitae urna pulvinar, in congue massa </a:t>
            </a:r>
            <a:r>
              <a:rPr lang="en-US" sz="2800" dirty="0" smtClean="0">
                <a:latin typeface="Arial" charset="0"/>
                <a:ea typeface="Arial" charset="0"/>
                <a:cs typeface="Arial" charset="0"/>
              </a:rPr>
              <a:t>tristique </a:t>
            </a:r>
            <a:r>
              <a:rPr lang="en-US" sz="2800" dirty="0">
                <a:latin typeface="Arial" charset="0"/>
                <a:ea typeface="Arial" charset="0"/>
                <a:cs typeface="Arial" charset="0"/>
              </a:rPr>
              <a:t>quis augue </a:t>
            </a:r>
            <a:r>
              <a:rPr lang="en-US" sz="2800" dirty="0" smtClean="0">
                <a:latin typeface="Arial" charset="0"/>
                <a:ea typeface="Arial" charset="0"/>
                <a:cs typeface="Arial" charset="0"/>
              </a:rPr>
              <a:t>scelerisque. </a:t>
            </a:r>
          </a:p>
        </p:txBody>
      </p:sp>
      <p:sp>
        <p:nvSpPr>
          <p:cNvPr id="51" name="Freeform 50"/>
          <p:cNvSpPr/>
          <p:nvPr/>
        </p:nvSpPr>
        <p:spPr>
          <a:xfrm>
            <a:off x="28632848" y="13739685"/>
            <a:ext cx="247650" cy="1147763"/>
          </a:xfrm>
          <a:custGeom>
            <a:avLst/>
            <a:gdLst>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72768 h 1645920"/>
              <a:gd name="connsiteX5" fmla="*/ 65837 w 376733"/>
              <a:gd name="connsiteY5" fmla="*/ 1572768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72768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94713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87397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91055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71154 w 376733"/>
              <a:gd name="connsiteY5" fmla="*/ 1564474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87365"/>
              <a:gd name="connsiteY0" fmla="*/ 0 h 1645920"/>
              <a:gd name="connsiteX1" fmla="*/ 0 w 387365"/>
              <a:gd name="connsiteY1" fmla="*/ 0 h 1645920"/>
              <a:gd name="connsiteX2" fmla="*/ 0 w 387365"/>
              <a:gd name="connsiteY2" fmla="*/ 1645920 h 1645920"/>
              <a:gd name="connsiteX3" fmla="*/ 376733 w 387365"/>
              <a:gd name="connsiteY3" fmla="*/ 1645920 h 1645920"/>
              <a:gd name="connsiteX4" fmla="*/ 387365 w 387365"/>
              <a:gd name="connsiteY4" fmla="*/ 1564475 h 1645920"/>
              <a:gd name="connsiteX5" fmla="*/ 71154 w 387365"/>
              <a:gd name="connsiteY5" fmla="*/ 1564474 h 1645920"/>
              <a:gd name="connsiteX6" fmla="*/ 65837 w 387365"/>
              <a:gd name="connsiteY6" fmla="*/ 58521 h 1645920"/>
              <a:gd name="connsiteX7" fmla="*/ 336499 w 387365"/>
              <a:gd name="connsiteY7" fmla="*/ 58521 h 1645920"/>
              <a:gd name="connsiteX8" fmla="*/ 336499 w 387365"/>
              <a:gd name="connsiteY8" fmla="*/ 0 h 1645920"/>
              <a:gd name="connsiteX0" fmla="*/ 336499 w 405611"/>
              <a:gd name="connsiteY0" fmla="*/ 0 h 1645920"/>
              <a:gd name="connsiteX1" fmla="*/ 0 w 405611"/>
              <a:gd name="connsiteY1" fmla="*/ 0 h 1645920"/>
              <a:gd name="connsiteX2" fmla="*/ 0 w 405611"/>
              <a:gd name="connsiteY2" fmla="*/ 1645920 h 1645920"/>
              <a:gd name="connsiteX3" fmla="*/ 376733 w 405611"/>
              <a:gd name="connsiteY3" fmla="*/ 1645920 h 1645920"/>
              <a:gd name="connsiteX4" fmla="*/ 387365 w 405611"/>
              <a:gd name="connsiteY4" fmla="*/ 1564475 h 1645920"/>
              <a:gd name="connsiteX5" fmla="*/ 71154 w 405611"/>
              <a:gd name="connsiteY5" fmla="*/ 1564474 h 1645920"/>
              <a:gd name="connsiteX6" fmla="*/ 65837 w 405611"/>
              <a:gd name="connsiteY6" fmla="*/ 58521 h 1645920"/>
              <a:gd name="connsiteX7" fmla="*/ 405611 w 405611"/>
              <a:gd name="connsiteY7" fmla="*/ 63838 h 1645920"/>
              <a:gd name="connsiteX8" fmla="*/ 336499 w 405611"/>
              <a:gd name="connsiteY8" fmla="*/ 0 h 1645920"/>
              <a:gd name="connsiteX0" fmla="*/ 400294 w 405611"/>
              <a:gd name="connsiteY0" fmla="*/ 0 h 1651236"/>
              <a:gd name="connsiteX1" fmla="*/ 0 w 405611"/>
              <a:gd name="connsiteY1" fmla="*/ 5316 h 1651236"/>
              <a:gd name="connsiteX2" fmla="*/ 0 w 405611"/>
              <a:gd name="connsiteY2" fmla="*/ 1651236 h 1651236"/>
              <a:gd name="connsiteX3" fmla="*/ 376733 w 405611"/>
              <a:gd name="connsiteY3" fmla="*/ 165123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403314 w 405611"/>
              <a:gd name="connsiteY3" fmla="*/ 165123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71490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8736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44886"/>
              <a:gd name="connsiteX1" fmla="*/ 0 w 405611"/>
              <a:gd name="connsiteY1" fmla="*/ 5316 h 1644886"/>
              <a:gd name="connsiteX2" fmla="*/ 0 w 405611"/>
              <a:gd name="connsiteY2" fmla="*/ 1644886 h 1644886"/>
              <a:gd name="connsiteX3" fmla="*/ 387439 w 405611"/>
              <a:gd name="connsiteY3" fmla="*/ 1644886 h 1644886"/>
              <a:gd name="connsiteX4" fmla="*/ 387365 w 405611"/>
              <a:gd name="connsiteY4" fmla="*/ 1566616 h 1644886"/>
              <a:gd name="connsiteX5" fmla="*/ 71154 w 405611"/>
              <a:gd name="connsiteY5" fmla="*/ 1569790 h 1644886"/>
              <a:gd name="connsiteX6" fmla="*/ 65837 w 405611"/>
              <a:gd name="connsiteY6" fmla="*/ 63837 h 1644886"/>
              <a:gd name="connsiteX7" fmla="*/ 405611 w 405611"/>
              <a:gd name="connsiteY7" fmla="*/ 69154 h 1644886"/>
              <a:gd name="connsiteX8" fmla="*/ 400294 w 405611"/>
              <a:gd name="connsiteY8" fmla="*/ 0 h 1644886"/>
              <a:gd name="connsiteX0" fmla="*/ 400294 w 400294"/>
              <a:gd name="connsiteY0" fmla="*/ 0 h 1644886"/>
              <a:gd name="connsiteX1" fmla="*/ 0 w 400294"/>
              <a:gd name="connsiteY1" fmla="*/ 5316 h 1644886"/>
              <a:gd name="connsiteX2" fmla="*/ 0 w 400294"/>
              <a:gd name="connsiteY2" fmla="*/ 1644886 h 1644886"/>
              <a:gd name="connsiteX3" fmla="*/ 387439 w 400294"/>
              <a:gd name="connsiteY3" fmla="*/ 1644886 h 1644886"/>
              <a:gd name="connsiteX4" fmla="*/ 387365 w 400294"/>
              <a:gd name="connsiteY4" fmla="*/ 1566616 h 1644886"/>
              <a:gd name="connsiteX5" fmla="*/ 71154 w 400294"/>
              <a:gd name="connsiteY5" fmla="*/ 1569790 h 1644886"/>
              <a:gd name="connsiteX6" fmla="*/ 65837 w 400294"/>
              <a:gd name="connsiteY6" fmla="*/ 63837 h 1644886"/>
              <a:gd name="connsiteX7" fmla="*/ 386561 w 400294"/>
              <a:gd name="connsiteY7" fmla="*/ 78679 h 1644886"/>
              <a:gd name="connsiteX8" fmla="*/ 400294 w 400294"/>
              <a:gd name="connsiteY8" fmla="*/ 0 h 1644886"/>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60662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414236"/>
              <a:gd name="connsiteY0" fmla="*/ 0 h 1641711"/>
              <a:gd name="connsiteX1" fmla="*/ 0 w 414236"/>
              <a:gd name="connsiteY1" fmla="*/ 2141 h 1641711"/>
              <a:gd name="connsiteX2" fmla="*/ 0 w 414236"/>
              <a:gd name="connsiteY2" fmla="*/ 1641711 h 1641711"/>
              <a:gd name="connsiteX3" fmla="*/ 387439 w 414236"/>
              <a:gd name="connsiteY3" fmla="*/ 1641711 h 1641711"/>
              <a:gd name="connsiteX4" fmla="*/ 379172 w 414236"/>
              <a:gd name="connsiteY4" fmla="*/ 1600163 h 1641711"/>
              <a:gd name="connsiteX5" fmla="*/ 387365 w 414236"/>
              <a:gd name="connsiteY5" fmla="*/ 1563441 h 1641711"/>
              <a:gd name="connsiteX6" fmla="*/ 71154 w 414236"/>
              <a:gd name="connsiteY6" fmla="*/ 1566615 h 1641711"/>
              <a:gd name="connsiteX7" fmla="*/ 65837 w 414236"/>
              <a:gd name="connsiteY7" fmla="*/ 76537 h 1641711"/>
              <a:gd name="connsiteX8" fmla="*/ 386561 w 414236"/>
              <a:gd name="connsiteY8" fmla="*/ 75504 h 1641711"/>
              <a:gd name="connsiteX9" fmla="*/ 384419 w 414236"/>
              <a:gd name="connsiteY9" fmla="*/ 0 h 1641711"/>
              <a:gd name="connsiteX0" fmla="*/ 384419 w 431494"/>
              <a:gd name="connsiteY0" fmla="*/ 0 h 1641711"/>
              <a:gd name="connsiteX1" fmla="*/ 0 w 431494"/>
              <a:gd name="connsiteY1" fmla="*/ 2141 h 1641711"/>
              <a:gd name="connsiteX2" fmla="*/ 0 w 431494"/>
              <a:gd name="connsiteY2" fmla="*/ 1641711 h 1641711"/>
              <a:gd name="connsiteX3" fmla="*/ 387439 w 431494"/>
              <a:gd name="connsiteY3" fmla="*/ 1641711 h 1641711"/>
              <a:gd name="connsiteX4" fmla="*/ 387365 w 431494"/>
              <a:gd name="connsiteY4" fmla="*/ 1563441 h 1641711"/>
              <a:gd name="connsiteX5" fmla="*/ 71154 w 431494"/>
              <a:gd name="connsiteY5" fmla="*/ 1566615 h 1641711"/>
              <a:gd name="connsiteX6" fmla="*/ 65837 w 431494"/>
              <a:gd name="connsiteY6" fmla="*/ 76537 h 1641711"/>
              <a:gd name="connsiteX7" fmla="*/ 386561 w 431494"/>
              <a:gd name="connsiteY7" fmla="*/ 75504 h 1641711"/>
              <a:gd name="connsiteX8" fmla="*/ 384419 w 431494"/>
              <a:gd name="connsiteY8" fmla="*/ 0 h 1641711"/>
              <a:gd name="connsiteX0" fmla="*/ 384419 w 409039"/>
              <a:gd name="connsiteY0" fmla="*/ 0 h 1642067"/>
              <a:gd name="connsiteX1" fmla="*/ 0 w 409039"/>
              <a:gd name="connsiteY1" fmla="*/ 2141 h 1642067"/>
              <a:gd name="connsiteX2" fmla="*/ 0 w 409039"/>
              <a:gd name="connsiteY2" fmla="*/ 1641711 h 1642067"/>
              <a:gd name="connsiteX3" fmla="*/ 387439 w 409039"/>
              <a:gd name="connsiteY3" fmla="*/ 1641711 h 1642067"/>
              <a:gd name="connsiteX4" fmla="*/ 387365 w 409039"/>
              <a:gd name="connsiteY4" fmla="*/ 1563441 h 1642067"/>
              <a:gd name="connsiteX5" fmla="*/ 71154 w 409039"/>
              <a:gd name="connsiteY5" fmla="*/ 1566615 h 1642067"/>
              <a:gd name="connsiteX6" fmla="*/ 65837 w 409039"/>
              <a:gd name="connsiteY6" fmla="*/ 76537 h 1642067"/>
              <a:gd name="connsiteX7" fmla="*/ 386561 w 409039"/>
              <a:gd name="connsiteY7" fmla="*/ 75504 h 1642067"/>
              <a:gd name="connsiteX8" fmla="*/ 384419 w 409039"/>
              <a:gd name="connsiteY8" fmla="*/ 0 h 1642067"/>
              <a:gd name="connsiteX0" fmla="*/ 384419 w 410804"/>
              <a:gd name="connsiteY0" fmla="*/ 0 h 1641711"/>
              <a:gd name="connsiteX1" fmla="*/ 0 w 410804"/>
              <a:gd name="connsiteY1" fmla="*/ 2141 h 1641711"/>
              <a:gd name="connsiteX2" fmla="*/ 0 w 410804"/>
              <a:gd name="connsiteY2" fmla="*/ 1641711 h 1641711"/>
              <a:gd name="connsiteX3" fmla="*/ 387439 w 410804"/>
              <a:gd name="connsiteY3" fmla="*/ 1641711 h 1641711"/>
              <a:gd name="connsiteX4" fmla="*/ 387365 w 410804"/>
              <a:gd name="connsiteY4" fmla="*/ 1563441 h 1641711"/>
              <a:gd name="connsiteX5" fmla="*/ 71154 w 410804"/>
              <a:gd name="connsiteY5" fmla="*/ 1566615 h 1641711"/>
              <a:gd name="connsiteX6" fmla="*/ 65837 w 410804"/>
              <a:gd name="connsiteY6" fmla="*/ 76537 h 1641711"/>
              <a:gd name="connsiteX7" fmla="*/ 386561 w 410804"/>
              <a:gd name="connsiteY7" fmla="*/ 75504 h 1641711"/>
              <a:gd name="connsiteX8" fmla="*/ 384419 w 410804"/>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400294 w 400294"/>
              <a:gd name="connsiteY0" fmla="*/ 0 h 1644886"/>
              <a:gd name="connsiteX1" fmla="*/ 0 w 400294"/>
              <a:gd name="connsiteY1" fmla="*/ 5316 h 1644886"/>
              <a:gd name="connsiteX2" fmla="*/ 0 w 400294"/>
              <a:gd name="connsiteY2" fmla="*/ 1644886 h 1644886"/>
              <a:gd name="connsiteX3" fmla="*/ 387439 w 400294"/>
              <a:gd name="connsiteY3" fmla="*/ 1644886 h 1644886"/>
              <a:gd name="connsiteX4" fmla="*/ 387365 w 400294"/>
              <a:gd name="connsiteY4" fmla="*/ 1566616 h 1644886"/>
              <a:gd name="connsiteX5" fmla="*/ 71154 w 400294"/>
              <a:gd name="connsiteY5" fmla="*/ 1569790 h 1644886"/>
              <a:gd name="connsiteX6" fmla="*/ 65837 w 400294"/>
              <a:gd name="connsiteY6" fmla="*/ 79712 h 1644886"/>
              <a:gd name="connsiteX7" fmla="*/ 386561 w 400294"/>
              <a:gd name="connsiteY7" fmla="*/ 78679 h 1644886"/>
              <a:gd name="connsiteX8" fmla="*/ 400294 w 400294"/>
              <a:gd name="connsiteY8" fmla="*/ 0 h 1644886"/>
              <a:gd name="connsiteX0" fmla="*/ 37806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7806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439" h="1641711">
                <a:moveTo>
                  <a:pt x="384419" y="0"/>
                </a:moveTo>
                <a:lnTo>
                  <a:pt x="0" y="2141"/>
                </a:lnTo>
                <a:lnTo>
                  <a:pt x="0" y="1641711"/>
                </a:lnTo>
                <a:lnTo>
                  <a:pt x="387439" y="1641711"/>
                </a:lnTo>
                <a:cubicBezTo>
                  <a:pt x="387414" y="1615621"/>
                  <a:pt x="387390" y="1589531"/>
                  <a:pt x="387365" y="1563441"/>
                </a:cubicBezTo>
                <a:lnTo>
                  <a:pt x="71154" y="1566615"/>
                </a:lnTo>
                <a:cubicBezTo>
                  <a:pt x="68495" y="821576"/>
                  <a:pt x="68495" y="821576"/>
                  <a:pt x="65837" y="76537"/>
                </a:cubicBezTo>
                <a:lnTo>
                  <a:pt x="386561" y="75504"/>
                </a:lnTo>
                <a:lnTo>
                  <a:pt x="384419" y="0"/>
                </a:ln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2" name="Freeform 51"/>
          <p:cNvSpPr/>
          <p:nvPr/>
        </p:nvSpPr>
        <p:spPr>
          <a:xfrm rot="10800000">
            <a:off x="31090760" y="13738891"/>
            <a:ext cx="249237" cy="1149350"/>
          </a:xfrm>
          <a:custGeom>
            <a:avLst/>
            <a:gdLst>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72768 h 1645920"/>
              <a:gd name="connsiteX5" fmla="*/ 65837 w 376733"/>
              <a:gd name="connsiteY5" fmla="*/ 1572768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72768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94713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87397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91055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71154 w 376733"/>
              <a:gd name="connsiteY5" fmla="*/ 1564474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87365"/>
              <a:gd name="connsiteY0" fmla="*/ 0 h 1645920"/>
              <a:gd name="connsiteX1" fmla="*/ 0 w 387365"/>
              <a:gd name="connsiteY1" fmla="*/ 0 h 1645920"/>
              <a:gd name="connsiteX2" fmla="*/ 0 w 387365"/>
              <a:gd name="connsiteY2" fmla="*/ 1645920 h 1645920"/>
              <a:gd name="connsiteX3" fmla="*/ 376733 w 387365"/>
              <a:gd name="connsiteY3" fmla="*/ 1645920 h 1645920"/>
              <a:gd name="connsiteX4" fmla="*/ 387365 w 387365"/>
              <a:gd name="connsiteY4" fmla="*/ 1564475 h 1645920"/>
              <a:gd name="connsiteX5" fmla="*/ 71154 w 387365"/>
              <a:gd name="connsiteY5" fmla="*/ 1564474 h 1645920"/>
              <a:gd name="connsiteX6" fmla="*/ 65837 w 387365"/>
              <a:gd name="connsiteY6" fmla="*/ 58521 h 1645920"/>
              <a:gd name="connsiteX7" fmla="*/ 336499 w 387365"/>
              <a:gd name="connsiteY7" fmla="*/ 58521 h 1645920"/>
              <a:gd name="connsiteX8" fmla="*/ 336499 w 387365"/>
              <a:gd name="connsiteY8" fmla="*/ 0 h 1645920"/>
              <a:gd name="connsiteX0" fmla="*/ 336499 w 405611"/>
              <a:gd name="connsiteY0" fmla="*/ 0 h 1645920"/>
              <a:gd name="connsiteX1" fmla="*/ 0 w 405611"/>
              <a:gd name="connsiteY1" fmla="*/ 0 h 1645920"/>
              <a:gd name="connsiteX2" fmla="*/ 0 w 405611"/>
              <a:gd name="connsiteY2" fmla="*/ 1645920 h 1645920"/>
              <a:gd name="connsiteX3" fmla="*/ 376733 w 405611"/>
              <a:gd name="connsiteY3" fmla="*/ 1645920 h 1645920"/>
              <a:gd name="connsiteX4" fmla="*/ 387365 w 405611"/>
              <a:gd name="connsiteY4" fmla="*/ 1564475 h 1645920"/>
              <a:gd name="connsiteX5" fmla="*/ 71154 w 405611"/>
              <a:gd name="connsiteY5" fmla="*/ 1564474 h 1645920"/>
              <a:gd name="connsiteX6" fmla="*/ 65837 w 405611"/>
              <a:gd name="connsiteY6" fmla="*/ 58521 h 1645920"/>
              <a:gd name="connsiteX7" fmla="*/ 405611 w 405611"/>
              <a:gd name="connsiteY7" fmla="*/ 63838 h 1645920"/>
              <a:gd name="connsiteX8" fmla="*/ 336499 w 405611"/>
              <a:gd name="connsiteY8" fmla="*/ 0 h 1645920"/>
              <a:gd name="connsiteX0" fmla="*/ 400294 w 405611"/>
              <a:gd name="connsiteY0" fmla="*/ 0 h 1651236"/>
              <a:gd name="connsiteX1" fmla="*/ 0 w 405611"/>
              <a:gd name="connsiteY1" fmla="*/ 5316 h 1651236"/>
              <a:gd name="connsiteX2" fmla="*/ 0 w 405611"/>
              <a:gd name="connsiteY2" fmla="*/ 1651236 h 1651236"/>
              <a:gd name="connsiteX3" fmla="*/ 376733 w 405611"/>
              <a:gd name="connsiteY3" fmla="*/ 165123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403314 w 405611"/>
              <a:gd name="connsiteY3" fmla="*/ 165123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71490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8736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44886"/>
              <a:gd name="connsiteX1" fmla="*/ 0 w 405611"/>
              <a:gd name="connsiteY1" fmla="*/ 5316 h 1644886"/>
              <a:gd name="connsiteX2" fmla="*/ 0 w 405611"/>
              <a:gd name="connsiteY2" fmla="*/ 1644886 h 1644886"/>
              <a:gd name="connsiteX3" fmla="*/ 387439 w 405611"/>
              <a:gd name="connsiteY3" fmla="*/ 1644886 h 1644886"/>
              <a:gd name="connsiteX4" fmla="*/ 387365 w 405611"/>
              <a:gd name="connsiteY4" fmla="*/ 1566616 h 1644886"/>
              <a:gd name="connsiteX5" fmla="*/ 71154 w 405611"/>
              <a:gd name="connsiteY5" fmla="*/ 1569790 h 1644886"/>
              <a:gd name="connsiteX6" fmla="*/ 65837 w 405611"/>
              <a:gd name="connsiteY6" fmla="*/ 63837 h 1644886"/>
              <a:gd name="connsiteX7" fmla="*/ 405611 w 405611"/>
              <a:gd name="connsiteY7" fmla="*/ 69154 h 1644886"/>
              <a:gd name="connsiteX8" fmla="*/ 400294 w 405611"/>
              <a:gd name="connsiteY8" fmla="*/ 0 h 1644886"/>
              <a:gd name="connsiteX0" fmla="*/ 400294 w 400294"/>
              <a:gd name="connsiteY0" fmla="*/ 0 h 1644886"/>
              <a:gd name="connsiteX1" fmla="*/ 0 w 400294"/>
              <a:gd name="connsiteY1" fmla="*/ 5316 h 1644886"/>
              <a:gd name="connsiteX2" fmla="*/ 0 w 400294"/>
              <a:gd name="connsiteY2" fmla="*/ 1644886 h 1644886"/>
              <a:gd name="connsiteX3" fmla="*/ 387439 w 400294"/>
              <a:gd name="connsiteY3" fmla="*/ 1644886 h 1644886"/>
              <a:gd name="connsiteX4" fmla="*/ 387365 w 400294"/>
              <a:gd name="connsiteY4" fmla="*/ 1566616 h 1644886"/>
              <a:gd name="connsiteX5" fmla="*/ 71154 w 400294"/>
              <a:gd name="connsiteY5" fmla="*/ 1569790 h 1644886"/>
              <a:gd name="connsiteX6" fmla="*/ 65837 w 400294"/>
              <a:gd name="connsiteY6" fmla="*/ 63837 h 1644886"/>
              <a:gd name="connsiteX7" fmla="*/ 386561 w 400294"/>
              <a:gd name="connsiteY7" fmla="*/ 78679 h 1644886"/>
              <a:gd name="connsiteX8" fmla="*/ 400294 w 400294"/>
              <a:gd name="connsiteY8" fmla="*/ 0 h 1644886"/>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60662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414236"/>
              <a:gd name="connsiteY0" fmla="*/ 0 h 1641711"/>
              <a:gd name="connsiteX1" fmla="*/ 0 w 414236"/>
              <a:gd name="connsiteY1" fmla="*/ 2141 h 1641711"/>
              <a:gd name="connsiteX2" fmla="*/ 0 w 414236"/>
              <a:gd name="connsiteY2" fmla="*/ 1641711 h 1641711"/>
              <a:gd name="connsiteX3" fmla="*/ 387439 w 414236"/>
              <a:gd name="connsiteY3" fmla="*/ 1641711 h 1641711"/>
              <a:gd name="connsiteX4" fmla="*/ 379172 w 414236"/>
              <a:gd name="connsiteY4" fmla="*/ 1600163 h 1641711"/>
              <a:gd name="connsiteX5" fmla="*/ 387365 w 414236"/>
              <a:gd name="connsiteY5" fmla="*/ 1563441 h 1641711"/>
              <a:gd name="connsiteX6" fmla="*/ 71154 w 414236"/>
              <a:gd name="connsiteY6" fmla="*/ 1566615 h 1641711"/>
              <a:gd name="connsiteX7" fmla="*/ 65837 w 414236"/>
              <a:gd name="connsiteY7" fmla="*/ 76537 h 1641711"/>
              <a:gd name="connsiteX8" fmla="*/ 386561 w 414236"/>
              <a:gd name="connsiteY8" fmla="*/ 75504 h 1641711"/>
              <a:gd name="connsiteX9" fmla="*/ 384419 w 414236"/>
              <a:gd name="connsiteY9" fmla="*/ 0 h 1641711"/>
              <a:gd name="connsiteX0" fmla="*/ 384419 w 431494"/>
              <a:gd name="connsiteY0" fmla="*/ 0 h 1641711"/>
              <a:gd name="connsiteX1" fmla="*/ 0 w 431494"/>
              <a:gd name="connsiteY1" fmla="*/ 2141 h 1641711"/>
              <a:gd name="connsiteX2" fmla="*/ 0 w 431494"/>
              <a:gd name="connsiteY2" fmla="*/ 1641711 h 1641711"/>
              <a:gd name="connsiteX3" fmla="*/ 387439 w 431494"/>
              <a:gd name="connsiteY3" fmla="*/ 1641711 h 1641711"/>
              <a:gd name="connsiteX4" fmla="*/ 387365 w 431494"/>
              <a:gd name="connsiteY4" fmla="*/ 1563441 h 1641711"/>
              <a:gd name="connsiteX5" fmla="*/ 71154 w 431494"/>
              <a:gd name="connsiteY5" fmla="*/ 1566615 h 1641711"/>
              <a:gd name="connsiteX6" fmla="*/ 65837 w 431494"/>
              <a:gd name="connsiteY6" fmla="*/ 76537 h 1641711"/>
              <a:gd name="connsiteX7" fmla="*/ 386561 w 431494"/>
              <a:gd name="connsiteY7" fmla="*/ 75504 h 1641711"/>
              <a:gd name="connsiteX8" fmla="*/ 384419 w 431494"/>
              <a:gd name="connsiteY8" fmla="*/ 0 h 1641711"/>
              <a:gd name="connsiteX0" fmla="*/ 384419 w 409039"/>
              <a:gd name="connsiteY0" fmla="*/ 0 h 1642067"/>
              <a:gd name="connsiteX1" fmla="*/ 0 w 409039"/>
              <a:gd name="connsiteY1" fmla="*/ 2141 h 1642067"/>
              <a:gd name="connsiteX2" fmla="*/ 0 w 409039"/>
              <a:gd name="connsiteY2" fmla="*/ 1641711 h 1642067"/>
              <a:gd name="connsiteX3" fmla="*/ 387439 w 409039"/>
              <a:gd name="connsiteY3" fmla="*/ 1641711 h 1642067"/>
              <a:gd name="connsiteX4" fmla="*/ 387365 w 409039"/>
              <a:gd name="connsiteY4" fmla="*/ 1563441 h 1642067"/>
              <a:gd name="connsiteX5" fmla="*/ 71154 w 409039"/>
              <a:gd name="connsiteY5" fmla="*/ 1566615 h 1642067"/>
              <a:gd name="connsiteX6" fmla="*/ 65837 w 409039"/>
              <a:gd name="connsiteY6" fmla="*/ 76537 h 1642067"/>
              <a:gd name="connsiteX7" fmla="*/ 386561 w 409039"/>
              <a:gd name="connsiteY7" fmla="*/ 75504 h 1642067"/>
              <a:gd name="connsiteX8" fmla="*/ 384419 w 409039"/>
              <a:gd name="connsiteY8" fmla="*/ 0 h 1642067"/>
              <a:gd name="connsiteX0" fmla="*/ 384419 w 410804"/>
              <a:gd name="connsiteY0" fmla="*/ 0 h 1641711"/>
              <a:gd name="connsiteX1" fmla="*/ 0 w 410804"/>
              <a:gd name="connsiteY1" fmla="*/ 2141 h 1641711"/>
              <a:gd name="connsiteX2" fmla="*/ 0 w 410804"/>
              <a:gd name="connsiteY2" fmla="*/ 1641711 h 1641711"/>
              <a:gd name="connsiteX3" fmla="*/ 387439 w 410804"/>
              <a:gd name="connsiteY3" fmla="*/ 1641711 h 1641711"/>
              <a:gd name="connsiteX4" fmla="*/ 387365 w 410804"/>
              <a:gd name="connsiteY4" fmla="*/ 1563441 h 1641711"/>
              <a:gd name="connsiteX5" fmla="*/ 71154 w 410804"/>
              <a:gd name="connsiteY5" fmla="*/ 1566615 h 1641711"/>
              <a:gd name="connsiteX6" fmla="*/ 65837 w 410804"/>
              <a:gd name="connsiteY6" fmla="*/ 76537 h 1641711"/>
              <a:gd name="connsiteX7" fmla="*/ 386561 w 410804"/>
              <a:gd name="connsiteY7" fmla="*/ 75504 h 1641711"/>
              <a:gd name="connsiteX8" fmla="*/ 384419 w 410804"/>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400294 w 400294"/>
              <a:gd name="connsiteY0" fmla="*/ 0 h 1644886"/>
              <a:gd name="connsiteX1" fmla="*/ 0 w 400294"/>
              <a:gd name="connsiteY1" fmla="*/ 5316 h 1644886"/>
              <a:gd name="connsiteX2" fmla="*/ 0 w 400294"/>
              <a:gd name="connsiteY2" fmla="*/ 1644886 h 1644886"/>
              <a:gd name="connsiteX3" fmla="*/ 387439 w 400294"/>
              <a:gd name="connsiteY3" fmla="*/ 1644886 h 1644886"/>
              <a:gd name="connsiteX4" fmla="*/ 387365 w 400294"/>
              <a:gd name="connsiteY4" fmla="*/ 1566616 h 1644886"/>
              <a:gd name="connsiteX5" fmla="*/ 71154 w 400294"/>
              <a:gd name="connsiteY5" fmla="*/ 1569790 h 1644886"/>
              <a:gd name="connsiteX6" fmla="*/ 65837 w 400294"/>
              <a:gd name="connsiteY6" fmla="*/ 79712 h 1644886"/>
              <a:gd name="connsiteX7" fmla="*/ 386561 w 400294"/>
              <a:gd name="connsiteY7" fmla="*/ 78679 h 1644886"/>
              <a:gd name="connsiteX8" fmla="*/ 400294 w 400294"/>
              <a:gd name="connsiteY8" fmla="*/ 0 h 1644886"/>
              <a:gd name="connsiteX0" fmla="*/ 37806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7806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439" h="1641711">
                <a:moveTo>
                  <a:pt x="384419" y="0"/>
                </a:moveTo>
                <a:lnTo>
                  <a:pt x="0" y="2141"/>
                </a:lnTo>
                <a:lnTo>
                  <a:pt x="0" y="1641711"/>
                </a:lnTo>
                <a:lnTo>
                  <a:pt x="387439" y="1641711"/>
                </a:lnTo>
                <a:cubicBezTo>
                  <a:pt x="387414" y="1615621"/>
                  <a:pt x="387390" y="1589531"/>
                  <a:pt x="387365" y="1563441"/>
                </a:cubicBezTo>
                <a:lnTo>
                  <a:pt x="71154" y="1566615"/>
                </a:lnTo>
                <a:cubicBezTo>
                  <a:pt x="68495" y="821576"/>
                  <a:pt x="68495" y="821576"/>
                  <a:pt x="65837" y="76537"/>
                </a:cubicBezTo>
                <a:lnTo>
                  <a:pt x="386561" y="75504"/>
                </a:lnTo>
                <a:lnTo>
                  <a:pt x="384419" y="0"/>
                </a:ln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3" name="TextBox 52"/>
          <p:cNvSpPr txBox="1"/>
          <p:nvPr/>
        </p:nvSpPr>
        <p:spPr>
          <a:xfrm>
            <a:off x="28896604" y="13846201"/>
            <a:ext cx="2194155" cy="923330"/>
          </a:xfrm>
          <a:prstGeom prst="rect">
            <a:avLst/>
          </a:prstGeom>
          <a:noFill/>
        </p:spPr>
        <p:txBody>
          <a:bodyPr wrap="square">
            <a:spAutoFit/>
          </a:bodyPr>
          <a:lstStyle/>
          <a:p>
            <a:pPr>
              <a:defRPr/>
            </a:pPr>
            <a:r>
              <a:rPr lang="en-US" sz="1800" b="1" dirty="0" smtClean="0">
                <a:solidFill>
                  <a:schemeClr val="accent3"/>
                </a:solidFill>
                <a:latin typeface="Arial" charset="0"/>
                <a:ea typeface="Arial" charset="0"/>
                <a:cs typeface="Arial" charset="0"/>
              </a:rPr>
              <a:t>Series: </a:t>
            </a:r>
            <a:r>
              <a:rPr lang="en-US" sz="1800" dirty="0" smtClean="0">
                <a:solidFill>
                  <a:schemeClr val="accent3"/>
                </a:solidFill>
                <a:latin typeface="Arial" charset="0"/>
                <a:ea typeface="Arial" charset="0"/>
                <a:cs typeface="Arial" charset="0"/>
              </a:rPr>
              <a:t>in et neque </a:t>
            </a:r>
            <a:r>
              <a:rPr lang="en-US" sz="1800" dirty="0">
                <a:solidFill>
                  <a:schemeClr val="accent3"/>
                </a:solidFill>
                <a:latin typeface="Arial" charset="0"/>
                <a:ea typeface="Arial" charset="0"/>
                <a:cs typeface="Arial" charset="0"/>
              </a:rPr>
              <a:t>dignissim, and in aliquet nisl et umis.</a:t>
            </a:r>
          </a:p>
        </p:txBody>
      </p:sp>
      <p:sp>
        <p:nvSpPr>
          <p:cNvPr id="54" name="Arc 53"/>
          <p:cNvSpPr/>
          <p:nvPr/>
        </p:nvSpPr>
        <p:spPr>
          <a:xfrm rot="16200000">
            <a:off x="27331072" y="13190444"/>
            <a:ext cx="1968500" cy="2132807"/>
          </a:xfrm>
          <a:prstGeom prst="arc">
            <a:avLst>
              <a:gd name="adj1" fmla="val 16200000"/>
              <a:gd name="adj2" fmla="val 2592668"/>
            </a:avLst>
          </a:prstGeom>
          <a:ln w="38100">
            <a:solidFill>
              <a:schemeClr val="accent3"/>
            </a:solidFill>
            <a:prstDash val="dash"/>
            <a:headEnd type="arrow" w="lg" len="med"/>
            <a:tailEnd type="oval"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cxnSp>
        <p:nvCxnSpPr>
          <p:cNvPr id="55" name="Straight Connector 54"/>
          <p:cNvCxnSpPr/>
          <p:nvPr/>
        </p:nvCxnSpPr>
        <p:spPr bwMode="auto">
          <a:xfrm>
            <a:off x="22288500" y="19974531"/>
            <a:ext cx="9784080" cy="0"/>
          </a:xfrm>
          <a:prstGeom prst="line">
            <a:avLst/>
          </a:prstGeom>
          <a:noFill/>
          <a:ln w="25400" cap="flat" cmpd="sng" algn="ctr">
            <a:solidFill>
              <a:schemeClr val="tx1"/>
            </a:solidFill>
            <a:prstDash val="dash"/>
            <a:round/>
            <a:headEnd type="none" w="med" len="med"/>
            <a:tailEnd type="none" w="med" len="med"/>
          </a:ln>
          <a:effectLst/>
        </p:spPr>
      </p:cxnSp>
      <p:sp>
        <p:nvSpPr>
          <p:cNvPr id="56" name="TextBox 55"/>
          <p:cNvSpPr txBox="1"/>
          <p:nvPr/>
        </p:nvSpPr>
        <p:spPr>
          <a:xfrm>
            <a:off x="22174711" y="20298612"/>
            <a:ext cx="9829800" cy="830263"/>
          </a:xfrm>
          <a:prstGeom prst="rect">
            <a:avLst/>
          </a:prstGeom>
          <a:noFill/>
          <a:effectLst/>
        </p:spPr>
        <p:txBody>
          <a:bodyPr>
            <a:spAutoFit/>
          </a:bodyPr>
          <a:lstStyle/>
          <a:p>
            <a:pPr>
              <a:defRPr/>
            </a:pPr>
            <a:r>
              <a:rPr lang="en-US" sz="4800" b="1" dirty="0" smtClean="0">
                <a:solidFill>
                  <a:srgbClr val="005BBB"/>
                </a:solidFill>
                <a:latin typeface="+mn-lt"/>
              </a:rPr>
              <a:t>Conclusion</a:t>
            </a:r>
            <a:endParaRPr lang="en-US" sz="4800" b="1" dirty="0">
              <a:solidFill>
                <a:srgbClr val="005BBB"/>
              </a:solidFill>
              <a:latin typeface="+mn-lt"/>
            </a:endParaRPr>
          </a:p>
        </p:txBody>
      </p:sp>
      <p:sp>
        <p:nvSpPr>
          <p:cNvPr id="57" name="TextBox 56"/>
          <p:cNvSpPr txBox="1"/>
          <p:nvPr/>
        </p:nvSpPr>
        <p:spPr>
          <a:xfrm>
            <a:off x="22282404" y="21264357"/>
            <a:ext cx="9761652" cy="7196842"/>
          </a:xfrm>
          <a:prstGeom prst="rect">
            <a:avLst/>
          </a:prstGeom>
          <a:solidFill>
            <a:schemeClr val="bg1">
              <a:alpha val="63000"/>
            </a:schemeClr>
          </a:solidFill>
          <a:effectLst/>
        </p:spPr>
        <p:txBody>
          <a:bodyPr wrap="square">
            <a:spAutoFit/>
          </a:bodyPr>
          <a:lstStyle/>
          <a:p>
            <a:pPr>
              <a:lnSpc>
                <a:spcPts val="4600"/>
              </a:lnSpc>
              <a:spcBef>
                <a:spcPts val="0"/>
              </a:spcBef>
              <a:spcAft>
                <a:spcPts val="1200"/>
              </a:spcAft>
              <a:defRPr/>
            </a:pPr>
            <a:r>
              <a:rPr lang="en-US" sz="2800" dirty="0">
                <a:latin typeface="Arial" charset="0"/>
                <a:ea typeface="Arial" charset="0"/>
                <a:cs typeface="Arial" charset="0"/>
              </a:rPr>
              <a:t>Mauris orci mi, varius id diam id, egestas auctor enim. Praesent ut massa nibh. Duis purus neque, facilisis cursus ultrices vel, ullamcorper ac </a:t>
            </a:r>
            <a:r>
              <a:rPr lang="en-US" sz="2800" dirty="0" smtClean="0">
                <a:latin typeface="Arial" charset="0"/>
                <a:ea typeface="Arial" charset="0"/>
                <a:cs typeface="Arial" charset="0"/>
              </a:rPr>
              <a:t>augue:</a:t>
            </a:r>
            <a:endParaRPr lang="en-US" sz="2800" dirty="0">
              <a:latin typeface="Arial" charset="0"/>
              <a:ea typeface="Arial" charset="0"/>
              <a:cs typeface="Arial" charset="0"/>
            </a:endParaRPr>
          </a:p>
          <a:p>
            <a:pPr marL="914400" lvl="1" indent="-457200">
              <a:lnSpc>
                <a:spcPts val="4600"/>
              </a:lnSpc>
              <a:spcBef>
                <a:spcPts val="0"/>
              </a:spcBef>
              <a:spcAft>
                <a:spcPts val="1200"/>
              </a:spcAft>
              <a:buClr>
                <a:schemeClr val="tx2"/>
              </a:buClr>
              <a:buSzPct val="125000"/>
              <a:buFont typeface="Arial" charset="0"/>
              <a:buChar char="•"/>
              <a:defRPr/>
            </a:pPr>
            <a:r>
              <a:rPr lang="en-US" sz="2800" b="1" dirty="0" smtClean="0">
                <a:latin typeface="Arial" charset="0"/>
                <a:ea typeface="Arial" charset="0"/>
                <a:cs typeface="Arial" charset="0"/>
              </a:rPr>
              <a:t>Sed Risus </a:t>
            </a:r>
            <a:r>
              <a:rPr lang="en-US" sz="2800" b="1" dirty="0">
                <a:latin typeface="Arial" charset="0"/>
                <a:ea typeface="Arial" charset="0"/>
                <a:cs typeface="Arial" charset="0"/>
              </a:rPr>
              <a:t>N</a:t>
            </a:r>
            <a:r>
              <a:rPr lang="en-US" sz="2800" b="1" dirty="0" smtClean="0">
                <a:latin typeface="Arial" charset="0"/>
                <a:ea typeface="Arial" charset="0"/>
                <a:cs typeface="Arial" charset="0"/>
              </a:rPr>
              <a:t>ibh: </a:t>
            </a:r>
            <a:r>
              <a:rPr lang="en-US" sz="2800" dirty="0" smtClean="0">
                <a:latin typeface="Arial" charset="0"/>
                <a:ea typeface="Arial" charset="0"/>
                <a:cs typeface="Arial" charset="0"/>
              </a:rPr>
              <a:t>CiIn </a:t>
            </a:r>
            <a:r>
              <a:rPr lang="en-US" sz="2800" dirty="0">
                <a:latin typeface="Arial" charset="0"/>
                <a:ea typeface="Arial" charset="0"/>
                <a:cs typeface="Arial" charset="0"/>
              </a:rPr>
              <a:t>nisl quam, aliquet sed nibh sitamet, faucibus placerat </a:t>
            </a:r>
            <a:r>
              <a:rPr lang="en-US" sz="2800" dirty="0" smtClean="0">
                <a:latin typeface="Arial" charset="0"/>
                <a:ea typeface="Arial" charset="0"/>
                <a:cs typeface="Arial" charset="0"/>
              </a:rPr>
              <a:t>dui </a:t>
            </a:r>
            <a:r>
              <a:rPr lang="en-US" sz="2800" dirty="0">
                <a:latin typeface="Arial" charset="0"/>
                <a:ea typeface="Arial" charset="0"/>
                <a:cs typeface="Arial" charset="0"/>
              </a:rPr>
              <a:t>augue </a:t>
            </a:r>
            <a:r>
              <a:rPr lang="en-US" sz="2800" dirty="0" smtClean="0">
                <a:latin typeface="Arial" charset="0"/>
                <a:ea typeface="Arial" charset="0"/>
                <a:cs typeface="Arial" charset="0"/>
              </a:rPr>
              <a:t>scelerisque. </a:t>
            </a:r>
            <a:endParaRPr lang="en-US" sz="2800" dirty="0">
              <a:latin typeface="Arial" charset="0"/>
              <a:ea typeface="Arial" charset="0"/>
              <a:cs typeface="Arial" charset="0"/>
            </a:endParaRPr>
          </a:p>
          <a:p>
            <a:pPr marL="914400" lvl="1" indent="-457200">
              <a:lnSpc>
                <a:spcPts val="4600"/>
              </a:lnSpc>
              <a:spcBef>
                <a:spcPts val="0"/>
              </a:spcBef>
              <a:spcAft>
                <a:spcPts val="1200"/>
              </a:spcAft>
              <a:buClr>
                <a:schemeClr val="tx2"/>
              </a:buClr>
              <a:buSzPct val="125000"/>
              <a:buFont typeface="Arial" charset="0"/>
              <a:buChar char="•"/>
              <a:defRPr/>
            </a:pPr>
            <a:r>
              <a:rPr lang="en-US" sz="2800" b="1" dirty="0">
                <a:latin typeface="Arial" charset="0"/>
                <a:ea typeface="Arial" charset="0"/>
                <a:cs typeface="Arial" charset="0"/>
              </a:rPr>
              <a:t>Curabitur </a:t>
            </a:r>
            <a:r>
              <a:rPr lang="en-US" sz="2800" b="1" dirty="0" smtClean="0">
                <a:latin typeface="Arial" charset="0"/>
                <a:ea typeface="Arial" charset="0"/>
                <a:cs typeface="Arial" charset="0"/>
              </a:rPr>
              <a:t>Accumsan Nulla</a:t>
            </a:r>
            <a:r>
              <a:rPr lang="en-US" sz="2800" b="1" dirty="0">
                <a:latin typeface="Arial" charset="0"/>
                <a:ea typeface="Arial" charset="0"/>
                <a:cs typeface="Arial" charset="0"/>
              </a:rPr>
              <a:t>: </a:t>
            </a:r>
            <a:r>
              <a:rPr lang="en-US" sz="2800" dirty="0" smtClean="0">
                <a:latin typeface="Arial" charset="0"/>
                <a:ea typeface="Arial" charset="0"/>
                <a:cs typeface="Arial" charset="0"/>
              </a:rPr>
              <a:t>Fusce </a:t>
            </a:r>
            <a:r>
              <a:rPr lang="en-US" sz="2800" dirty="0">
                <a:latin typeface="Arial" charset="0"/>
                <a:ea typeface="Arial" charset="0"/>
                <a:cs typeface="Arial" charset="0"/>
              </a:rPr>
              <a:t>quis augue urna </a:t>
            </a:r>
            <a:r>
              <a:rPr lang="en-US" sz="2800" dirty="0" smtClean="0">
                <a:latin typeface="Arial" charset="0"/>
                <a:ea typeface="Arial" charset="0"/>
                <a:cs typeface="Arial" charset="0"/>
              </a:rPr>
              <a:t>scelerisque</a:t>
            </a:r>
            <a:r>
              <a:rPr lang="en-US" sz="2800" dirty="0">
                <a:latin typeface="Arial" charset="0"/>
                <a:ea typeface="Arial" charset="0"/>
                <a:cs typeface="Arial" charset="0"/>
              </a:rPr>
              <a:t>, luctus rum sed, ut </a:t>
            </a:r>
            <a:r>
              <a:rPr lang="en-US" sz="2800" dirty="0" smtClean="0">
                <a:latin typeface="Arial" charset="0"/>
                <a:ea typeface="Arial" charset="0"/>
                <a:cs typeface="Arial" charset="0"/>
              </a:rPr>
              <a:t>dolor in </a:t>
            </a:r>
            <a:r>
              <a:rPr lang="en-US" sz="2800" dirty="0">
                <a:latin typeface="Arial" charset="0"/>
                <a:ea typeface="Arial" charset="0"/>
                <a:cs typeface="Arial" charset="0"/>
              </a:rPr>
              <a:t>pulvinar </a:t>
            </a:r>
            <a:r>
              <a:rPr lang="en-US" sz="2800" dirty="0" smtClean="0">
                <a:latin typeface="Arial" charset="0"/>
                <a:ea typeface="Arial" charset="0"/>
                <a:cs typeface="Arial" charset="0"/>
              </a:rPr>
              <a:t>in eros.</a:t>
            </a:r>
          </a:p>
          <a:p>
            <a:pPr marL="914400" lvl="1" indent="-457200">
              <a:lnSpc>
                <a:spcPts val="4600"/>
              </a:lnSpc>
              <a:spcBef>
                <a:spcPts val="0"/>
              </a:spcBef>
              <a:spcAft>
                <a:spcPts val="1200"/>
              </a:spcAft>
              <a:buClr>
                <a:schemeClr val="tx2"/>
              </a:buClr>
              <a:buSzPct val="125000"/>
              <a:buFont typeface="Arial" charset="0"/>
              <a:buChar char="•"/>
              <a:defRPr/>
            </a:pPr>
            <a:r>
              <a:rPr lang="en-US" sz="2800" dirty="0" smtClean="0">
                <a:latin typeface="Arial" charset="0"/>
                <a:ea typeface="Arial" charset="0"/>
                <a:cs typeface="Arial" charset="0"/>
              </a:rPr>
              <a:t> </a:t>
            </a:r>
            <a:r>
              <a:rPr lang="en-US" sz="2800" b="1" dirty="0" smtClean="0">
                <a:latin typeface="Arial" charset="0"/>
                <a:ea typeface="Arial" charset="0"/>
                <a:cs typeface="Arial" charset="0"/>
              </a:rPr>
              <a:t>Elementum </a:t>
            </a:r>
            <a:r>
              <a:rPr lang="en-US" sz="2800" b="1" dirty="0">
                <a:latin typeface="Arial" charset="0"/>
                <a:ea typeface="Arial" charset="0"/>
                <a:cs typeface="Arial" charset="0"/>
              </a:rPr>
              <a:t>O</a:t>
            </a:r>
            <a:r>
              <a:rPr lang="en-US" sz="2800" b="1" dirty="0" smtClean="0">
                <a:latin typeface="Arial" charset="0"/>
                <a:ea typeface="Arial" charset="0"/>
                <a:cs typeface="Arial" charset="0"/>
              </a:rPr>
              <a:t>rci </a:t>
            </a:r>
            <a:r>
              <a:rPr lang="en-US" sz="2800" b="1" dirty="0">
                <a:latin typeface="Arial" charset="0"/>
                <a:ea typeface="Arial" charset="0"/>
                <a:cs typeface="Arial" charset="0"/>
              </a:rPr>
              <a:t>D</a:t>
            </a:r>
            <a:r>
              <a:rPr lang="en-US" sz="2800" b="1" dirty="0" smtClean="0">
                <a:latin typeface="Arial" charset="0"/>
                <a:ea typeface="Arial" charset="0"/>
                <a:cs typeface="Arial" charset="0"/>
              </a:rPr>
              <a:t>ignissim</a:t>
            </a:r>
            <a:r>
              <a:rPr lang="en-US" sz="2800" b="1" dirty="0">
                <a:latin typeface="Arial" charset="0"/>
                <a:ea typeface="Arial" charset="0"/>
                <a:cs typeface="Arial" charset="0"/>
              </a:rPr>
              <a:t>:</a:t>
            </a:r>
            <a:r>
              <a:rPr lang="en-US" sz="2800" dirty="0" smtClean="0">
                <a:latin typeface="Arial" charset="0"/>
                <a:ea typeface="Arial" charset="0"/>
                <a:cs typeface="Arial" charset="0"/>
              </a:rPr>
              <a:t> </a:t>
            </a:r>
            <a:r>
              <a:rPr lang="en-US" sz="2800" dirty="0">
                <a:latin typeface="Arial" charset="0"/>
                <a:ea typeface="Arial" charset="0"/>
                <a:cs typeface="Arial" charset="0"/>
              </a:rPr>
              <a:t>Proin semper ipsum finibus quam tempor, vitae </a:t>
            </a:r>
            <a:r>
              <a:rPr lang="en-US" sz="2800" dirty="0" smtClean="0">
                <a:latin typeface="Arial" charset="0"/>
                <a:ea typeface="Arial" charset="0"/>
                <a:cs typeface="Arial" charset="0"/>
              </a:rPr>
              <a:t>consectetur.</a:t>
            </a:r>
            <a:endParaRPr lang="en-US" sz="2800" dirty="0">
              <a:latin typeface="Arial" charset="0"/>
              <a:ea typeface="Arial" charset="0"/>
              <a:cs typeface="Arial" charset="0"/>
            </a:endParaRPr>
          </a:p>
          <a:p>
            <a:pPr marL="914400" lvl="1" indent="-457200">
              <a:lnSpc>
                <a:spcPts val="4600"/>
              </a:lnSpc>
              <a:spcBef>
                <a:spcPts val="0"/>
              </a:spcBef>
              <a:buClr>
                <a:schemeClr val="tx2"/>
              </a:buClr>
              <a:buSzPct val="125000"/>
              <a:buFont typeface="Arial" charset="0"/>
              <a:buChar char="•"/>
              <a:defRPr/>
            </a:pPr>
            <a:endParaRPr lang="en-US" sz="2800" dirty="0">
              <a:latin typeface="Arial" charset="0"/>
              <a:ea typeface="Arial" charset="0"/>
              <a:cs typeface="Arial" charset="0"/>
            </a:endParaRPr>
          </a:p>
        </p:txBody>
      </p:sp>
      <p:sp>
        <p:nvSpPr>
          <p:cNvPr id="58" name="TextBox 57"/>
          <p:cNvSpPr txBox="1"/>
          <p:nvPr/>
        </p:nvSpPr>
        <p:spPr>
          <a:xfrm>
            <a:off x="22334018" y="36713536"/>
            <a:ext cx="9829800" cy="830263"/>
          </a:xfrm>
          <a:prstGeom prst="rect">
            <a:avLst/>
          </a:prstGeom>
          <a:noFill/>
          <a:effectLst/>
        </p:spPr>
        <p:txBody>
          <a:bodyPr>
            <a:spAutoFit/>
          </a:bodyPr>
          <a:lstStyle/>
          <a:p>
            <a:pPr>
              <a:defRPr/>
            </a:pPr>
            <a:r>
              <a:rPr lang="en-US" sz="4800" b="1" dirty="0" smtClean="0">
                <a:solidFill>
                  <a:srgbClr val="005BBB"/>
                </a:solidFill>
                <a:latin typeface="+mn-lt"/>
              </a:rPr>
              <a:t>References</a:t>
            </a:r>
            <a:endParaRPr lang="en-US" sz="4800" b="1" dirty="0">
              <a:solidFill>
                <a:srgbClr val="005BBB"/>
              </a:solidFill>
              <a:latin typeface="+mn-lt"/>
            </a:endParaRPr>
          </a:p>
        </p:txBody>
      </p:sp>
      <p:sp>
        <p:nvSpPr>
          <p:cNvPr id="59" name="TextBox 58"/>
          <p:cNvSpPr txBox="1"/>
          <p:nvPr/>
        </p:nvSpPr>
        <p:spPr>
          <a:xfrm>
            <a:off x="22274764" y="37683474"/>
            <a:ext cx="9737512" cy="3503523"/>
          </a:xfrm>
          <a:prstGeom prst="rect">
            <a:avLst/>
          </a:prstGeom>
          <a:solidFill>
            <a:schemeClr val="bg1">
              <a:alpha val="63000"/>
            </a:schemeClr>
          </a:solidFill>
          <a:effectLst/>
        </p:spPr>
        <p:txBody>
          <a:bodyPr wrap="square">
            <a:spAutoFit/>
          </a:bodyPr>
          <a:lstStyle/>
          <a:p>
            <a:pPr>
              <a:lnSpc>
                <a:spcPts val="3800"/>
              </a:lnSpc>
              <a:spcBef>
                <a:spcPts val="0"/>
              </a:spcBef>
              <a:buClr>
                <a:schemeClr val="tx2"/>
              </a:buClr>
              <a:buFont typeface="+mj-lt"/>
              <a:buAutoNum type="arabicPeriod"/>
              <a:defRPr/>
            </a:pPr>
            <a:r>
              <a:rPr lang="en-US" sz="2400" dirty="0">
                <a:latin typeface="Arial" charset="0"/>
                <a:ea typeface="Arial" charset="0"/>
                <a:cs typeface="Arial" charset="0"/>
              </a:rPr>
              <a:t> </a:t>
            </a:r>
            <a:r>
              <a:rPr lang="en-US" sz="2400" dirty="0" smtClean="0">
                <a:latin typeface="Arial" charset="0"/>
                <a:ea typeface="Arial" charset="0"/>
                <a:cs typeface="Arial" charset="0"/>
              </a:rPr>
              <a:t> Phasellus </a:t>
            </a:r>
            <a:r>
              <a:rPr lang="en-US" sz="2400" dirty="0">
                <a:latin typeface="Arial" charset="0"/>
                <a:ea typeface="Arial" charset="0"/>
                <a:cs typeface="Arial" charset="0"/>
              </a:rPr>
              <a:t>nec lectus bibendum, posuere nibh id, lacinia </a:t>
            </a:r>
            <a:r>
              <a:rPr lang="en-US" sz="2400" dirty="0" smtClean="0">
                <a:latin typeface="Arial" charset="0"/>
                <a:ea typeface="Arial" charset="0"/>
                <a:cs typeface="Arial" charset="0"/>
              </a:rPr>
              <a:t>magna </a:t>
            </a:r>
          </a:p>
          <a:p>
            <a:pPr>
              <a:lnSpc>
                <a:spcPts val="3800"/>
              </a:lnSpc>
              <a:spcBef>
                <a:spcPts val="0"/>
              </a:spcBef>
              <a:buClr>
                <a:schemeClr val="tx2"/>
              </a:buClr>
              <a:buFont typeface="+mj-lt"/>
              <a:buAutoNum type="arabicPeriod"/>
              <a:defRPr/>
            </a:pPr>
            <a:r>
              <a:rPr lang="en-US" sz="2400" dirty="0" smtClean="0">
                <a:latin typeface="Arial" charset="0"/>
                <a:ea typeface="Arial" charset="0"/>
                <a:cs typeface="Arial" charset="0"/>
              </a:rPr>
              <a:t>  Mauris orci mi, varius id diam id, egestas auctor enim</a:t>
            </a:r>
          </a:p>
          <a:p>
            <a:pPr>
              <a:lnSpc>
                <a:spcPts val="3800"/>
              </a:lnSpc>
              <a:spcBef>
                <a:spcPts val="0"/>
              </a:spcBef>
              <a:buClr>
                <a:schemeClr val="tx2"/>
              </a:buClr>
              <a:buFont typeface="+mj-lt"/>
              <a:buAutoNum type="arabicPeriod"/>
              <a:defRPr/>
            </a:pPr>
            <a:r>
              <a:rPr lang="en-US" sz="2400" dirty="0">
                <a:latin typeface="Arial" charset="0"/>
                <a:ea typeface="Arial" charset="0"/>
                <a:cs typeface="Arial" charset="0"/>
              </a:rPr>
              <a:t> </a:t>
            </a:r>
            <a:r>
              <a:rPr lang="en-US" sz="2400" dirty="0" smtClean="0">
                <a:latin typeface="Arial" charset="0"/>
                <a:ea typeface="Arial" charset="0"/>
                <a:cs typeface="Arial" charset="0"/>
              </a:rPr>
              <a:t> Duis </a:t>
            </a:r>
            <a:r>
              <a:rPr lang="en-US" sz="2400" dirty="0">
                <a:latin typeface="Arial" charset="0"/>
                <a:ea typeface="Arial" charset="0"/>
                <a:cs typeface="Arial" charset="0"/>
              </a:rPr>
              <a:t>vitae tincidunt tortor, vitae sollicitudin magna</a:t>
            </a:r>
            <a:endParaRPr lang="en-US" sz="2400" dirty="0" smtClean="0">
              <a:latin typeface="Arial" charset="0"/>
              <a:ea typeface="Arial" charset="0"/>
              <a:cs typeface="Arial" charset="0"/>
            </a:endParaRPr>
          </a:p>
          <a:p>
            <a:pPr>
              <a:lnSpc>
                <a:spcPts val="3800"/>
              </a:lnSpc>
              <a:spcBef>
                <a:spcPts val="0"/>
              </a:spcBef>
              <a:buClr>
                <a:schemeClr val="tx2"/>
              </a:buClr>
              <a:buFont typeface="+mj-lt"/>
              <a:buAutoNum type="arabicPeriod"/>
              <a:defRPr/>
            </a:pPr>
            <a:r>
              <a:rPr lang="en-US" sz="2400" dirty="0" smtClean="0">
                <a:latin typeface="Arial" charset="0"/>
                <a:ea typeface="Arial" charset="0"/>
                <a:cs typeface="Arial" charset="0"/>
              </a:rPr>
              <a:t>  </a:t>
            </a:r>
            <a:r>
              <a:rPr lang="en-US" sz="2400" dirty="0">
                <a:latin typeface="Arial" charset="0"/>
                <a:ea typeface="Arial" charset="0"/>
                <a:cs typeface="Arial" charset="0"/>
              </a:rPr>
              <a:t>Aenean et est sem. Phasellus nec lectus bibendum, posuere </a:t>
            </a:r>
            <a:endParaRPr lang="en-US" sz="2400" dirty="0" smtClean="0">
              <a:latin typeface="Arial" charset="0"/>
              <a:ea typeface="Arial" charset="0"/>
              <a:cs typeface="Arial" charset="0"/>
            </a:endParaRPr>
          </a:p>
          <a:p>
            <a:pPr>
              <a:lnSpc>
                <a:spcPts val="3800"/>
              </a:lnSpc>
              <a:spcBef>
                <a:spcPts val="0"/>
              </a:spcBef>
              <a:buClr>
                <a:schemeClr val="tx2"/>
              </a:buClr>
              <a:buFont typeface="+mj-lt"/>
              <a:buAutoNum type="arabicPeriod"/>
              <a:defRPr/>
            </a:pPr>
            <a:r>
              <a:rPr lang="en-US" sz="2400" dirty="0">
                <a:latin typeface="Arial" charset="0"/>
                <a:ea typeface="Arial" charset="0"/>
                <a:cs typeface="Arial" charset="0"/>
              </a:rPr>
              <a:t> </a:t>
            </a:r>
            <a:r>
              <a:rPr lang="en-US" sz="2400" dirty="0" smtClean="0">
                <a:latin typeface="Arial" charset="0"/>
                <a:ea typeface="Arial" charset="0"/>
                <a:cs typeface="Arial" charset="0"/>
              </a:rPr>
              <a:t> Lacinia </a:t>
            </a:r>
            <a:r>
              <a:rPr lang="en-US" sz="2400" dirty="0">
                <a:latin typeface="Arial" charset="0"/>
                <a:ea typeface="Arial" charset="0"/>
                <a:cs typeface="Arial" charset="0"/>
              </a:rPr>
              <a:t>magna. </a:t>
            </a:r>
            <a:r>
              <a:rPr lang="en-US" sz="2400" dirty="0" smtClean="0">
                <a:latin typeface="Arial" charset="0"/>
                <a:ea typeface="Arial" charset="0"/>
                <a:cs typeface="Arial" charset="0"/>
              </a:rPr>
              <a:t>Mauris </a:t>
            </a:r>
            <a:r>
              <a:rPr lang="en-US" sz="2400" dirty="0">
                <a:latin typeface="Arial" charset="0"/>
                <a:ea typeface="Arial" charset="0"/>
                <a:cs typeface="Arial" charset="0"/>
              </a:rPr>
              <a:t>orci mi, varius id diam id, egestas </a:t>
            </a:r>
            <a:r>
              <a:rPr lang="en-US" sz="2400" dirty="0" smtClean="0">
                <a:latin typeface="Arial" charset="0"/>
                <a:ea typeface="Arial" charset="0"/>
                <a:cs typeface="Arial" charset="0"/>
              </a:rPr>
              <a:t>auctor</a:t>
            </a:r>
          </a:p>
          <a:p>
            <a:pPr>
              <a:lnSpc>
                <a:spcPts val="3800"/>
              </a:lnSpc>
              <a:spcBef>
                <a:spcPts val="0"/>
              </a:spcBef>
              <a:buClr>
                <a:schemeClr val="tx2"/>
              </a:buClr>
              <a:buFont typeface="+mj-lt"/>
              <a:buAutoNum type="arabicPeriod"/>
              <a:defRPr/>
            </a:pPr>
            <a:r>
              <a:rPr lang="en-US" sz="2400" dirty="0" smtClean="0">
                <a:latin typeface="Arial" charset="0"/>
                <a:ea typeface="Arial" charset="0"/>
                <a:cs typeface="Arial" charset="0"/>
              </a:rPr>
              <a:t>  Mauris </a:t>
            </a:r>
            <a:r>
              <a:rPr lang="en-US" sz="2400" dirty="0">
                <a:latin typeface="Arial" charset="0"/>
                <a:ea typeface="Arial" charset="0"/>
                <a:cs typeface="Arial" charset="0"/>
              </a:rPr>
              <a:t>orci mi, varius id diam id, egestas auctor enim</a:t>
            </a:r>
          </a:p>
          <a:p>
            <a:pPr>
              <a:lnSpc>
                <a:spcPts val="3800"/>
              </a:lnSpc>
              <a:spcBef>
                <a:spcPts val="0"/>
              </a:spcBef>
              <a:buClr>
                <a:schemeClr val="tx2"/>
              </a:buClr>
              <a:buFont typeface="+mj-lt"/>
              <a:buAutoNum type="arabicPeriod"/>
              <a:defRPr/>
            </a:pPr>
            <a:endParaRPr lang="en-US" sz="2400" dirty="0">
              <a:latin typeface="Arial" charset="0"/>
              <a:ea typeface="Arial" charset="0"/>
              <a:cs typeface="Arial" charset="0"/>
            </a:endParaRPr>
          </a:p>
        </p:txBody>
      </p:sp>
      <p:sp>
        <p:nvSpPr>
          <p:cNvPr id="60" name="TextBox 59"/>
          <p:cNvSpPr txBox="1"/>
          <p:nvPr/>
        </p:nvSpPr>
        <p:spPr>
          <a:xfrm>
            <a:off x="22278379" y="41608237"/>
            <a:ext cx="9829800" cy="584775"/>
          </a:xfrm>
          <a:prstGeom prst="rect">
            <a:avLst/>
          </a:prstGeom>
          <a:noFill/>
        </p:spPr>
        <p:txBody>
          <a:bodyPr>
            <a:spAutoFit/>
          </a:bodyPr>
          <a:lstStyle/>
          <a:p>
            <a:pPr>
              <a:defRPr/>
            </a:pPr>
            <a:r>
              <a:rPr lang="en-US" sz="3200" b="1" dirty="0" smtClean="0">
                <a:solidFill>
                  <a:srgbClr val="005BBB"/>
                </a:solidFill>
                <a:latin typeface="+mn-lt"/>
              </a:rPr>
              <a:t>www.buffalo.edu</a:t>
            </a:r>
            <a:endParaRPr lang="en-US" sz="3200" b="1" dirty="0">
              <a:solidFill>
                <a:srgbClr val="005BBB"/>
              </a:solidFill>
              <a:latin typeface="+mn-lt"/>
            </a:endParaRPr>
          </a:p>
        </p:txBody>
      </p:sp>
      <p:cxnSp>
        <p:nvCxnSpPr>
          <p:cNvPr id="61" name="Straight Connector 60"/>
          <p:cNvCxnSpPr/>
          <p:nvPr/>
        </p:nvCxnSpPr>
        <p:spPr bwMode="auto">
          <a:xfrm>
            <a:off x="22287523" y="36497155"/>
            <a:ext cx="9784080" cy="0"/>
          </a:xfrm>
          <a:prstGeom prst="line">
            <a:avLst/>
          </a:prstGeom>
          <a:noFill/>
          <a:ln w="25400" cap="flat" cmpd="sng" algn="ctr">
            <a:solidFill>
              <a:schemeClr val="tx1"/>
            </a:solidFill>
            <a:prstDash val="dash"/>
            <a:round/>
            <a:headEnd type="none" w="med" len="med"/>
            <a:tailEnd type="none" w="med" len="med"/>
          </a:ln>
          <a:effectLst/>
        </p:spPr>
      </p:cxnSp>
      <p:cxnSp>
        <p:nvCxnSpPr>
          <p:cNvPr id="62" name="Straight Connector 61"/>
          <p:cNvCxnSpPr/>
          <p:nvPr/>
        </p:nvCxnSpPr>
        <p:spPr bwMode="auto">
          <a:xfrm>
            <a:off x="22274764" y="41217477"/>
            <a:ext cx="9784080" cy="0"/>
          </a:xfrm>
          <a:prstGeom prst="line">
            <a:avLst/>
          </a:prstGeom>
          <a:noFill/>
          <a:ln w="25400" cap="flat" cmpd="sng" algn="ctr">
            <a:solidFill>
              <a:schemeClr val="tx1"/>
            </a:solidFill>
            <a:prstDash val="dash"/>
            <a:round/>
            <a:headEnd type="none" w="med" len="med"/>
            <a:tailEnd type="none" w="med" len="med"/>
          </a:ln>
          <a:effectLst/>
        </p:spPr>
      </p:cxnSp>
      <p:sp>
        <p:nvSpPr>
          <p:cNvPr id="63" name="TextBox 62"/>
          <p:cNvSpPr txBox="1"/>
          <p:nvPr/>
        </p:nvSpPr>
        <p:spPr>
          <a:xfrm>
            <a:off x="22289272" y="28377736"/>
            <a:ext cx="9791700" cy="830997"/>
          </a:xfrm>
          <a:prstGeom prst="rect">
            <a:avLst/>
          </a:prstGeom>
          <a:noFill/>
        </p:spPr>
        <p:txBody>
          <a:bodyPr wrap="square">
            <a:spAutoFit/>
          </a:bodyPr>
          <a:lstStyle/>
          <a:p>
            <a:pPr>
              <a:defRPr/>
            </a:pPr>
            <a:r>
              <a:rPr lang="en-US" sz="4800" b="1" dirty="0" smtClean="0">
                <a:solidFill>
                  <a:srgbClr val="005BBB"/>
                </a:solidFill>
                <a:latin typeface="+mn-lt"/>
              </a:rPr>
              <a:t>Graphic Elements</a:t>
            </a:r>
            <a:endParaRPr lang="en-US" sz="4800" b="1" dirty="0">
              <a:solidFill>
                <a:srgbClr val="005BBB"/>
              </a:solidFill>
              <a:latin typeface="+mn-lt"/>
            </a:endParaRPr>
          </a:p>
        </p:txBody>
      </p:sp>
      <p:cxnSp>
        <p:nvCxnSpPr>
          <p:cNvPr id="64" name="Straight Connector 63"/>
          <p:cNvCxnSpPr/>
          <p:nvPr/>
        </p:nvCxnSpPr>
        <p:spPr bwMode="auto">
          <a:xfrm>
            <a:off x="22282404" y="28065138"/>
            <a:ext cx="9784080" cy="0"/>
          </a:xfrm>
          <a:prstGeom prst="line">
            <a:avLst/>
          </a:prstGeom>
          <a:noFill/>
          <a:ln w="25400" cap="flat" cmpd="sng" algn="ctr">
            <a:solidFill>
              <a:schemeClr val="tx1"/>
            </a:solidFill>
            <a:prstDash val="dash"/>
            <a:round/>
            <a:headEnd type="none" w="med" len="med"/>
            <a:tailEnd type="none" w="med" len="med"/>
          </a:ln>
          <a:effectLst/>
        </p:spPr>
      </p:cxnSp>
      <p:pic>
        <p:nvPicPr>
          <p:cNvPr id="65" name="Picture 6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675866" y="29670070"/>
            <a:ext cx="707508" cy="707508"/>
          </a:xfrm>
          <a:prstGeom prst="rect">
            <a:avLst/>
          </a:prstGeom>
        </p:spPr>
      </p:pic>
      <p:pic>
        <p:nvPicPr>
          <p:cNvPr id="66" name="Picture 6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2675866" y="30768435"/>
            <a:ext cx="707508" cy="707508"/>
          </a:xfrm>
          <a:prstGeom prst="rect">
            <a:avLst/>
          </a:prstGeom>
        </p:spPr>
      </p:pic>
      <p:pic>
        <p:nvPicPr>
          <p:cNvPr id="67" name="Picture 6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2675866" y="31866800"/>
            <a:ext cx="707508" cy="707508"/>
          </a:xfrm>
          <a:prstGeom prst="rect">
            <a:avLst/>
          </a:prstGeom>
        </p:spPr>
      </p:pic>
      <p:pic>
        <p:nvPicPr>
          <p:cNvPr id="68" name="Picture 6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2675866" y="32965165"/>
            <a:ext cx="706387" cy="706387"/>
          </a:xfrm>
          <a:prstGeom prst="rect">
            <a:avLst/>
          </a:prstGeom>
        </p:spPr>
      </p:pic>
      <p:pic>
        <p:nvPicPr>
          <p:cNvPr id="69" name="Picture 68"/>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2675866" y="34062409"/>
            <a:ext cx="707508" cy="707508"/>
          </a:xfrm>
          <a:prstGeom prst="rect">
            <a:avLst/>
          </a:prstGeom>
        </p:spPr>
      </p:pic>
      <p:pic>
        <p:nvPicPr>
          <p:cNvPr id="70" name="Picture 69"/>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2675866" y="35160774"/>
            <a:ext cx="707508" cy="707508"/>
          </a:xfrm>
          <a:prstGeom prst="rect">
            <a:avLst/>
          </a:prstGeom>
        </p:spPr>
      </p:pic>
      <p:pic>
        <p:nvPicPr>
          <p:cNvPr id="71" name="Picture 70"/>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3723303" y="29670070"/>
            <a:ext cx="707508" cy="707508"/>
          </a:xfrm>
          <a:prstGeom prst="rect">
            <a:avLst/>
          </a:prstGeom>
        </p:spPr>
      </p:pic>
      <p:pic>
        <p:nvPicPr>
          <p:cNvPr id="72" name="Picture 71"/>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3723303" y="32941568"/>
            <a:ext cx="707508" cy="707508"/>
          </a:xfrm>
          <a:prstGeom prst="rect">
            <a:avLst/>
          </a:prstGeom>
        </p:spPr>
      </p:pic>
      <p:pic>
        <p:nvPicPr>
          <p:cNvPr id="73" name="Picture 7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75428" y="29670070"/>
            <a:ext cx="707508" cy="707508"/>
          </a:xfrm>
          <a:prstGeom prst="rect">
            <a:avLst/>
          </a:prstGeom>
        </p:spPr>
      </p:pic>
      <p:pic>
        <p:nvPicPr>
          <p:cNvPr id="74" name="Picture 7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075428" y="30667395"/>
            <a:ext cx="707508" cy="707508"/>
          </a:xfrm>
          <a:prstGeom prst="rect">
            <a:avLst/>
          </a:prstGeom>
        </p:spPr>
      </p:pic>
      <p:pic>
        <p:nvPicPr>
          <p:cNvPr id="75" name="Picture 7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075428" y="31773489"/>
            <a:ext cx="707508" cy="707508"/>
          </a:xfrm>
          <a:prstGeom prst="rect">
            <a:avLst/>
          </a:prstGeom>
        </p:spPr>
      </p:pic>
      <p:pic>
        <p:nvPicPr>
          <p:cNvPr id="76" name="Picture 75"/>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075428" y="32855773"/>
            <a:ext cx="707508" cy="707508"/>
          </a:xfrm>
          <a:prstGeom prst="rect">
            <a:avLst/>
          </a:prstGeom>
        </p:spPr>
      </p:pic>
      <p:pic>
        <p:nvPicPr>
          <p:cNvPr id="77" name="Picture 76"/>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6075428" y="34019140"/>
            <a:ext cx="707508" cy="707508"/>
          </a:xfrm>
          <a:prstGeom prst="rect">
            <a:avLst/>
          </a:prstGeom>
        </p:spPr>
      </p:pic>
      <p:pic>
        <p:nvPicPr>
          <p:cNvPr id="78" name="Picture 77"/>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6075428" y="35170862"/>
            <a:ext cx="707508" cy="707508"/>
          </a:xfrm>
          <a:prstGeom prst="rect">
            <a:avLst/>
          </a:prstGeom>
        </p:spPr>
      </p:pic>
      <p:pic>
        <p:nvPicPr>
          <p:cNvPr id="79" name="Picture 78"/>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7293959" y="29670070"/>
            <a:ext cx="707508" cy="707508"/>
          </a:xfrm>
          <a:prstGeom prst="rect">
            <a:avLst/>
          </a:prstGeom>
        </p:spPr>
      </p:pic>
      <p:pic>
        <p:nvPicPr>
          <p:cNvPr id="80" name="Picture 79"/>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7293959" y="30781658"/>
            <a:ext cx="707508" cy="707508"/>
          </a:xfrm>
          <a:prstGeom prst="rect">
            <a:avLst/>
          </a:prstGeom>
        </p:spPr>
      </p:pic>
      <p:pic>
        <p:nvPicPr>
          <p:cNvPr id="81" name="Picture 80"/>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7293959" y="31893246"/>
            <a:ext cx="707508" cy="707508"/>
          </a:xfrm>
          <a:prstGeom prst="rect">
            <a:avLst/>
          </a:prstGeom>
        </p:spPr>
      </p:pic>
      <p:pic>
        <p:nvPicPr>
          <p:cNvPr id="82" name="Picture 81"/>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7293959" y="33004834"/>
            <a:ext cx="707508" cy="707508"/>
          </a:xfrm>
          <a:prstGeom prst="rect">
            <a:avLst/>
          </a:prstGeom>
        </p:spPr>
      </p:pic>
      <p:pic>
        <p:nvPicPr>
          <p:cNvPr id="83" name="Picture 82"/>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7293959" y="34116422"/>
            <a:ext cx="707508" cy="707508"/>
          </a:xfrm>
          <a:prstGeom prst="rect">
            <a:avLst/>
          </a:prstGeom>
        </p:spPr>
      </p:pic>
      <p:pic>
        <p:nvPicPr>
          <p:cNvPr id="84" name="Picture 83"/>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27293959" y="35228012"/>
            <a:ext cx="707508" cy="707508"/>
          </a:xfrm>
          <a:prstGeom prst="rect">
            <a:avLst/>
          </a:prstGeom>
        </p:spPr>
      </p:pic>
      <p:pic>
        <p:nvPicPr>
          <p:cNvPr id="85" name="Picture 84"/>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28571792" y="29670070"/>
            <a:ext cx="707508" cy="707508"/>
          </a:xfrm>
          <a:prstGeom prst="rect">
            <a:avLst/>
          </a:prstGeom>
        </p:spPr>
      </p:pic>
      <p:pic>
        <p:nvPicPr>
          <p:cNvPr id="86" name="Picture 85"/>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28571792" y="30777772"/>
            <a:ext cx="707508" cy="707508"/>
          </a:xfrm>
          <a:prstGeom prst="rect">
            <a:avLst/>
          </a:prstGeom>
        </p:spPr>
      </p:pic>
      <p:pic>
        <p:nvPicPr>
          <p:cNvPr id="87" name="Picture 86"/>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28571792" y="31885474"/>
            <a:ext cx="707508" cy="707508"/>
          </a:xfrm>
          <a:prstGeom prst="rect">
            <a:avLst/>
          </a:prstGeom>
        </p:spPr>
      </p:pic>
      <p:pic>
        <p:nvPicPr>
          <p:cNvPr id="88" name="Picture 87"/>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28571792" y="32993176"/>
            <a:ext cx="707508" cy="707508"/>
          </a:xfrm>
          <a:prstGeom prst="rect">
            <a:avLst/>
          </a:prstGeom>
        </p:spPr>
      </p:pic>
      <p:pic>
        <p:nvPicPr>
          <p:cNvPr id="89" name="Picture 88"/>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28571792" y="34100878"/>
            <a:ext cx="707508" cy="707508"/>
          </a:xfrm>
          <a:prstGeom prst="rect">
            <a:avLst/>
          </a:prstGeom>
        </p:spPr>
      </p:pic>
      <p:pic>
        <p:nvPicPr>
          <p:cNvPr id="90" name="Picture 89"/>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28571792" y="35208581"/>
            <a:ext cx="707508" cy="707508"/>
          </a:xfrm>
          <a:prstGeom prst="rect">
            <a:avLst/>
          </a:prstGeom>
        </p:spPr>
      </p:pic>
      <p:pic>
        <p:nvPicPr>
          <p:cNvPr id="91" name="Picture 90"/>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9955811" y="29670070"/>
            <a:ext cx="707508" cy="707508"/>
          </a:xfrm>
          <a:prstGeom prst="rect">
            <a:avLst/>
          </a:prstGeom>
        </p:spPr>
      </p:pic>
      <p:pic>
        <p:nvPicPr>
          <p:cNvPr id="92" name="Picture 91"/>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9955811" y="30775277"/>
            <a:ext cx="707508" cy="707508"/>
          </a:xfrm>
          <a:prstGeom prst="rect">
            <a:avLst/>
          </a:prstGeom>
        </p:spPr>
      </p:pic>
      <p:pic>
        <p:nvPicPr>
          <p:cNvPr id="93" name="Picture 92"/>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29955811" y="31880484"/>
            <a:ext cx="707508" cy="707508"/>
          </a:xfrm>
          <a:prstGeom prst="rect">
            <a:avLst/>
          </a:prstGeom>
        </p:spPr>
      </p:pic>
      <p:pic>
        <p:nvPicPr>
          <p:cNvPr id="94" name="Picture 93"/>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29955811" y="32985691"/>
            <a:ext cx="707508" cy="707508"/>
          </a:xfrm>
          <a:prstGeom prst="rect">
            <a:avLst/>
          </a:prstGeom>
        </p:spPr>
      </p:pic>
      <p:pic>
        <p:nvPicPr>
          <p:cNvPr id="95" name="Picture 94"/>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29955811" y="34090898"/>
            <a:ext cx="707508" cy="707508"/>
          </a:xfrm>
          <a:prstGeom prst="rect">
            <a:avLst/>
          </a:prstGeom>
        </p:spPr>
      </p:pic>
      <p:pic>
        <p:nvPicPr>
          <p:cNvPr id="96" name="Picture 95"/>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29955811" y="35196105"/>
            <a:ext cx="707508" cy="707508"/>
          </a:xfrm>
          <a:prstGeom prst="rect">
            <a:avLst/>
          </a:prstGeom>
        </p:spPr>
      </p:pic>
      <p:pic>
        <p:nvPicPr>
          <p:cNvPr id="97" name="Picture 96"/>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31223798" y="30724545"/>
            <a:ext cx="707508" cy="707508"/>
          </a:xfrm>
          <a:prstGeom prst="rect">
            <a:avLst/>
          </a:prstGeom>
        </p:spPr>
      </p:pic>
      <p:pic>
        <p:nvPicPr>
          <p:cNvPr id="98" name="Picture 97"/>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31223798" y="29670070"/>
            <a:ext cx="707508" cy="707508"/>
          </a:xfrm>
          <a:prstGeom prst="rect">
            <a:avLst/>
          </a:prstGeom>
        </p:spPr>
      </p:pic>
      <p:pic>
        <p:nvPicPr>
          <p:cNvPr id="99" name="Picture 98"/>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23723303" y="30760569"/>
            <a:ext cx="707508" cy="707508"/>
          </a:xfrm>
          <a:prstGeom prst="rect">
            <a:avLst/>
          </a:prstGeom>
        </p:spPr>
      </p:pic>
      <p:pic>
        <p:nvPicPr>
          <p:cNvPr id="100" name="Picture 99"/>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23723303" y="31851068"/>
            <a:ext cx="707508" cy="707508"/>
          </a:xfrm>
          <a:prstGeom prst="rect">
            <a:avLst/>
          </a:prstGeom>
        </p:spPr>
      </p:pic>
      <p:cxnSp>
        <p:nvCxnSpPr>
          <p:cNvPr id="101" name="Straight Connector 100"/>
          <p:cNvCxnSpPr/>
          <p:nvPr/>
        </p:nvCxnSpPr>
        <p:spPr bwMode="auto">
          <a:xfrm>
            <a:off x="25278389" y="29641495"/>
            <a:ext cx="0" cy="6390730"/>
          </a:xfrm>
          <a:prstGeom prst="line">
            <a:avLst/>
          </a:prstGeom>
          <a:noFill/>
          <a:ln w="25400" cap="flat" cmpd="sng" algn="ctr">
            <a:solidFill>
              <a:schemeClr val="tx1"/>
            </a:solidFill>
            <a:prstDash val="dash"/>
            <a:round/>
            <a:headEnd type="none" w="med" len="med"/>
            <a:tailEnd type="none" w="med" len="med"/>
          </a:ln>
          <a:effectLst/>
        </p:spPr>
      </p:cxnSp>
      <p:sp>
        <p:nvSpPr>
          <p:cNvPr id="102" name="Picture Placeholder 2"/>
          <p:cNvSpPr>
            <a:spLocks noGrp="1"/>
          </p:cNvSpPr>
          <p:nvPr>
            <p:ph type="pic" sz="quarter" idx="16"/>
          </p:nvPr>
        </p:nvSpPr>
        <p:spPr>
          <a:xfrm>
            <a:off x="951149" y="24356585"/>
            <a:ext cx="9680289" cy="6915345"/>
          </a:xfrm>
          <a:prstGeom prst="rect">
            <a:avLst/>
          </a:prstGeom>
          <a:solidFill>
            <a:schemeClr val="bg2">
              <a:lumMod val="85000"/>
            </a:schemeClr>
          </a:solidFill>
        </p:spPr>
        <p:txBody>
          <a:bodyPr/>
          <a:lstStyle/>
          <a:p>
            <a:pPr marL="0" indent="0" algn="ctr">
              <a:buNone/>
            </a:pPr>
            <a:endParaRPr lang="en-US" dirty="0"/>
          </a:p>
        </p:txBody>
      </p:sp>
      <p:sp>
        <p:nvSpPr>
          <p:cNvPr id="103" name="TextBox 102"/>
          <p:cNvSpPr txBox="1"/>
          <p:nvPr/>
        </p:nvSpPr>
        <p:spPr>
          <a:xfrm>
            <a:off x="845835" y="41686171"/>
            <a:ext cx="9829800" cy="461665"/>
          </a:xfrm>
          <a:prstGeom prst="rect">
            <a:avLst/>
          </a:prstGeom>
          <a:solidFill>
            <a:schemeClr val="bg1">
              <a:alpha val="42000"/>
            </a:schemeClr>
          </a:solidFill>
        </p:spPr>
        <p:txBody>
          <a:bodyPr>
            <a:spAutoFit/>
          </a:bodyPr>
          <a:lstStyle/>
          <a:p>
            <a:pPr>
              <a:spcBef>
                <a:spcPts val="600"/>
              </a:spcBef>
              <a:buClr>
                <a:schemeClr val="tx2"/>
              </a:buClr>
              <a:defRPr/>
            </a:pPr>
            <a:r>
              <a:rPr lang="en-US" sz="2400" i="1" dirty="0">
                <a:latin typeface="Arial" charset="0"/>
                <a:ea typeface="Arial" charset="0"/>
                <a:cs typeface="Arial" charset="0"/>
              </a:rPr>
              <a:t>Mauris orci mi, varius id diam id, egestas auctor enim. </a:t>
            </a:r>
            <a:endParaRPr lang="en-US" sz="2400" i="1" dirty="0" smtClean="0">
              <a:latin typeface="Arial" charset="0"/>
              <a:ea typeface="Arial" charset="0"/>
              <a:cs typeface="Arial" charset="0"/>
            </a:endParaRPr>
          </a:p>
        </p:txBody>
      </p:sp>
      <p:sp>
        <p:nvSpPr>
          <p:cNvPr id="104" name="Picture Placeholder 2"/>
          <p:cNvSpPr>
            <a:spLocks noGrp="1"/>
          </p:cNvSpPr>
          <p:nvPr>
            <p:ph type="pic" sz="quarter" idx="16"/>
          </p:nvPr>
        </p:nvSpPr>
        <p:spPr>
          <a:xfrm>
            <a:off x="915938" y="35076383"/>
            <a:ext cx="9715500" cy="6456657"/>
          </a:xfrm>
          <a:prstGeom prst="rect">
            <a:avLst/>
          </a:prstGeom>
          <a:solidFill>
            <a:schemeClr val="bg2">
              <a:lumMod val="85000"/>
            </a:schemeClr>
          </a:solidFill>
        </p:spPr>
        <p:txBody>
          <a:bodyPr/>
          <a:lstStyle/>
          <a:p>
            <a:pPr marL="0" indent="0" algn="ctr">
              <a:buNone/>
            </a:pPr>
            <a:endParaRPr lang="en-US" dirty="0"/>
          </a:p>
        </p:txBody>
      </p:sp>
      <p:sp>
        <p:nvSpPr>
          <p:cNvPr id="105" name="TextBox 104"/>
          <p:cNvSpPr txBox="1"/>
          <p:nvPr/>
        </p:nvSpPr>
        <p:spPr>
          <a:xfrm>
            <a:off x="923290" y="32755648"/>
            <a:ext cx="9829800" cy="1862048"/>
          </a:xfrm>
          <a:prstGeom prst="rect">
            <a:avLst/>
          </a:prstGeom>
          <a:solidFill>
            <a:schemeClr val="bg1">
              <a:alpha val="42000"/>
            </a:schemeClr>
          </a:solidFill>
        </p:spPr>
        <p:txBody>
          <a:bodyPr>
            <a:spAutoFit/>
          </a:bodyPr>
          <a:lstStyle/>
          <a:p>
            <a:pPr>
              <a:lnSpc>
                <a:spcPts val="4600"/>
              </a:lnSpc>
              <a:spcBef>
                <a:spcPts val="0"/>
              </a:spcBef>
              <a:defRPr/>
            </a:pPr>
            <a:r>
              <a:rPr lang="en-US" sz="2600" b="1" dirty="0" smtClean="0">
                <a:solidFill>
                  <a:schemeClr val="tx2"/>
                </a:solidFill>
                <a:latin typeface="Arial" charset="0"/>
                <a:ea typeface="Arial" charset="0"/>
                <a:cs typeface="Arial" charset="0"/>
              </a:rPr>
              <a:t>MAURIS ORCI MI VARIUS ID DIAM</a:t>
            </a:r>
            <a:r>
              <a:rPr lang="en-US" sz="2800" dirty="0" smtClean="0">
                <a:solidFill>
                  <a:schemeClr val="bg2">
                    <a:lumMod val="50000"/>
                  </a:schemeClr>
                </a:solidFill>
                <a:latin typeface="Arial" charset="0"/>
                <a:ea typeface="Arial" charset="0"/>
                <a:cs typeface="Arial" charset="0"/>
              </a:rPr>
              <a:t/>
            </a:r>
            <a:br>
              <a:rPr lang="en-US" sz="2800" dirty="0" smtClean="0">
                <a:solidFill>
                  <a:schemeClr val="bg2">
                    <a:lumMod val="50000"/>
                  </a:schemeClr>
                </a:solidFill>
                <a:latin typeface="Arial" charset="0"/>
                <a:ea typeface="Arial" charset="0"/>
                <a:cs typeface="Arial" charset="0"/>
              </a:rPr>
            </a:br>
            <a:r>
              <a:rPr lang="en-US" sz="2800" dirty="0" smtClean="0">
                <a:latin typeface="Arial" charset="0"/>
                <a:ea typeface="Arial" charset="0"/>
                <a:cs typeface="Arial" charset="0"/>
              </a:rPr>
              <a:t>Egestas </a:t>
            </a:r>
            <a:r>
              <a:rPr lang="en-US" sz="2800" dirty="0">
                <a:latin typeface="Arial" charset="0"/>
                <a:ea typeface="Arial" charset="0"/>
                <a:cs typeface="Arial" charset="0"/>
              </a:rPr>
              <a:t>auctor enim. Praesent ut massa nibh. Duis purus neque, facilisis cursus ultrices vel, ullamcorper ac </a:t>
            </a:r>
            <a:r>
              <a:rPr lang="en-US" sz="2800" dirty="0" smtClean="0">
                <a:latin typeface="Arial" charset="0"/>
                <a:ea typeface="Arial" charset="0"/>
                <a:cs typeface="Arial" charset="0"/>
              </a:rPr>
              <a:t>augue.</a:t>
            </a:r>
            <a:endParaRPr lang="en-US" sz="2800" dirty="0">
              <a:latin typeface="Arial" charset="0"/>
              <a:ea typeface="Arial" charset="0"/>
              <a:cs typeface="Arial" charset="0"/>
            </a:endParaRPr>
          </a:p>
        </p:txBody>
      </p:sp>
      <p:cxnSp>
        <p:nvCxnSpPr>
          <p:cNvPr id="106" name="Straight Connector 105"/>
          <p:cNvCxnSpPr/>
          <p:nvPr/>
        </p:nvCxnSpPr>
        <p:spPr bwMode="auto">
          <a:xfrm>
            <a:off x="923290" y="32384169"/>
            <a:ext cx="9706610" cy="0"/>
          </a:xfrm>
          <a:prstGeom prst="line">
            <a:avLst/>
          </a:prstGeom>
          <a:noFill/>
          <a:ln w="25400" cap="flat" cmpd="sng" algn="ctr">
            <a:solidFill>
              <a:schemeClr val="tx1"/>
            </a:solidFill>
            <a:prstDash val="dash"/>
            <a:round/>
            <a:headEnd type="none" w="med" len="med"/>
            <a:tailEnd type="none" w="med" len="med"/>
          </a:ln>
          <a:effectLst/>
        </p:spPr>
      </p:cxnSp>
      <p:sp>
        <p:nvSpPr>
          <p:cNvPr id="107" name="Rectangle 5"/>
          <p:cNvSpPr>
            <a:spLocks noChangeArrowheads="1"/>
          </p:cNvSpPr>
          <p:nvPr/>
        </p:nvSpPr>
        <p:spPr bwMode="auto">
          <a:xfrm>
            <a:off x="946150" y="1550522"/>
            <a:ext cx="24332239" cy="3031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43" tIns="45614" rIns="91243" bIns="45614">
            <a:spAutoFit/>
          </a:bodyPr>
          <a:lstStyle>
            <a:lvl1pPr>
              <a:defRPr sz="2900">
                <a:solidFill>
                  <a:schemeClr val="tx1"/>
                </a:solidFill>
                <a:latin typeface="Arial Narrow" charset="0"/>
                <a:ea typeface="ＭＳ Ｐゴシック" charset="-128"/>
              </a:defRPr>
            </a:lvl1pPr>
            <a:lvl2pPr marL="37931725" indent="-37474525">
              <a:defRPr sz="2900">
                <a:solidFill>
                  <a:schemeClr val="tx1"/>
                </a:solidFill>
                <a:latin typeface="Arial Narrow" charset="0"/>
                <a:ea typeface="ＭＳ Ｐゴシック" charset="-128"/>
              </a:defRPr>
            </a:lvl2pPr>
            <a:lvl3pPr marL="1143000" indent="-228600">
              <a:defRPr sz="2900">
                <a:solidFill>
                  <a:schemeClr val="tx1"/>
                </a:solidFill>
                <a:latin typeface="Arial Narrow" charset="0"/>
                <a:ea typeface="ＭＳ Ｐゴシック" charset="-128"/>
              </a:defRPr>
            </a:lvl3pPr>
            <a:lvl4pPr marL="1600200" indent="-228600">
              <a:defRPr sz="2900">
                <a:solidFill>
                  <a:schemeClr val="tx1"/>
                </a:solidFill>
                <a:latin typeface="Arial Narrow" charset="0"/>
                <a:ea typeface="ＭＳ Ｐゴシック" charset="-128"/>
              </a:defRPr>
            </a:lvl4pPr>
            <a:lvl5pPr marL="2057400" indent="-228600">
              <a:defRPr sz="29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29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29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29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2900">
                <a:solidFill>
                  <a:schemeClr val="tx1"/>
                </a:solidFill>
                <a:latin typeface="Arial Narrow" charset="0"/>
                <a:ea typeface="ＭＳ Ｐゴシック" charset="-128"/>
              </a:defRPr>
            </a:lvl9pPr>
          </a:lstStyle>
          <a:p>
            <a:pPr eaLnBrk="1" hangingPunct="1">
              <a:spcBef>
                <a:spcPts val="0"/>
              </a:spcBef>
              <a:spcAft>
                <a:spcPts val="0"/>
              </a:spcAft>
              <a:defRPr/>
            </a:pPr>
            <a:r>
              <a:rPr lang="en-US" altLang="en-US" sz="8000" dirty="0" smtClean="0">
                <a:solidFill>
                  <a:srgbClr val="FFFFFF"/>
                </a:solidFill>
                <a:latin typeface="+mn-lt"/>
                <a:ea typeface="Arial" charset="0"/>
              </a:rPr>
              <a:t>ACADEMIC RESEARCH POSTER TEMPLATE</a:t>
            </a:r>
          </a:p>
          <a:p>
            <a:pPr>
              <a:spcBef>
                <a:spcPts val="600"/>
              </a:spcBef>
              <a:spcAft>
                <a:spcPts val="1800"/>
              </a:spcAft>
              <a:defRPr/>
            </a:pPr>
            <a:r>
              <a:rPr lang="en-US" altLang="en-US" sz="4400" dirty="0" smtClean="0">
                <a:solidFill>
                  <a:srgbClr val="FFFFFF"/>
                </a:solidFill>
                <a:latin typeface="+mn-lt"/>
                <a:ea typeface="Arial" charset="0"/>
              </a:rPr>
              <a:t>Subtitle for Academic Research Poster (48x36 inches)</a:t>
            </a:r>
          </a:p>
          <a:p>
            <a:pPr>
              <a:spcBef>
                <a:spcPts val="1800"/>
              </a:spcBef>
              <a:defRPr/>
            </a:pPr>
            <a:r>
              <a:rPr lang="en-US" altLang="en-US" sz="3200" dirty="0" smtClean="0">
                <a:solidFill>
                  <a:srgbClr val="FFFFFF"/>
                </a:solidFill>
                <a:latin typeface="+mn-lt"/>
                <a:ea typeface="Arial" charset="0"/>
              </a:rPr>
              <a:t>Your names and the names of the people who contributed to this presentation</a:t>
            </a:r>
          </a:p>
        </p:txBody>
      </p:sp>
    </p:spTree>
    <p:extLst>
      <p:ext uri="{BB962C8B-B14F-4D97-AF65-F5344CB8AC3E}">
        <p14:creationId xmlns:p14="http://schemas.microsoft.com/office/powerpoint/2010/main" val="893516013"/>
      </p:ext>
    </p:extLst>
  </p:cSld>
  <p:clrMapOvr>
    <a:masterClrMapping/>
  </p:clrMapOvr>
  <p:timing>
    <p:tnLst>
      <p:par>
        <p:cTn id="1" dur="indefinite" restart="never" nodeType="tmRoot"/>
      </p:par>
    </p:tnLst>
  </p:timing>
</p:sld>
</file>

<file path=ppt/theme/theme1.xml><?xml version="1.0" encoding="utf-8"?>
<a:theme xmlns:a="http://schemas.openxmlformats.org/drawingml/2006/main" name="Research Poster Template">
  <a:themeElements>
    <a:clrScheme name="UB Color Palette">
      <a:dk1>
        <a:srgbClr val="666666"/>
      </a:dk1>
      <a:lt1>
        <a:srgbClr val="FFFFFF"/>
      </a:lt1>
      <a:dk2>
        <a:srgbClr val="005BBB"/>
      </a:dk2>
      <a:lt2>
        <a:srgbClr val="FFFFFF"/>
      </a:lt2>
      <a:accent1>
        <a:srgbClr val="005BBB"/>
      </a:accent1>
      <a:accent2>
        <a:srgbClr val="41B6E6"/>
      </a:accent2>
      <a:accent3>
        <a:srgbClr val="E56D54"/>
      </a:accent3>
      <a:accent4>
        <a:srgbClr val="666666"/>
      </a:accent4>
      <a:accent5>
        <a:srgbClr val="007681"/>
      </a:accent5>
      <a:accent6>
        <a:srgbClr val="003E51"/>
      </a:accent6>
      <a:hlink>
        <a:srgbClr val="186BB7"/>
      </a:hlink>
      <a:folHlink>
        <a:srgbClr val="D86A4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335</TotalTime>
  <Words>1246</Words>
  <Application>Microsoft Office PowerPoint</Application>
  <PresentationFormat>Custom</PresentationFormat>
  <Paragraphs>144</Paragraphs>
  <Slides>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vt:i4>
      </vt:variant>
    </vt:vector>
  </HeadingPairs>
  <TitlesOfParts>
    <vt:vector size="6" baseType="lpstr">
      <vt:lpstr>Arial</vt:lpstr>
      <vt:lpstr>Arial Narrow</vt:lpstr>
      <vt:lpstr>Calibri</vt:lpstr>
      <vt:lpstr>Research Poster Template</vt:lpstr>
      <vt:lpstr>PowerPoint Presentation</vt:lpstr>
      <vt:lpstr>PowerPoint Presentation</vt:lpstr>
    </vt:vector>
  </TitlesOfParts>
  <Manager/>
  <Company>© University at Buffalo</Company>
  <LinksUpToDate>false</LinksUpToDate>
  <SharedDoc>false</SharedDoc>
  <HyperlinkBase>www.buffalo.edu/brand</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UB Research Poster Template</dc:title>
  <dc:subject/>
  <dc:creator>Watson, Sarah</dc:creator>
  <cp:keywords/>
  <dc:description/>
  <cp:lastModifiedBy>Watson, Sarah</cp:lastModifiedBy>
  <cp:revision>30</cp:revision>
  <cp:lastPrinted>2016-09-29T19:48:31Z</cp:lastPrinted>
  <dcterms:created xsi:type="dcterms:W3CDTF">2016-09-29T18:43:16Z</dcterms:created>
  <dcterms:modified xsi:type="dcterms:W3CDTF">2016-10-26T18:07:03Z</dcterms:modified>
  <cp:category/>
</cp:coreProperties>
</file>