
<file path=[Content_Types].xml><?xml version="1.0" encoding="utf-8"?>
<Types xmlns="http://schemas.openxmlformats.org/package/2006/content-types">
  <Default Extension="xml" ContentType="application/xml"/>
  <Default Extension="xlsx" ContentType="application/vnd.openxmlformats-officedocument.spreadsheetml.sheet"/>
  <Default Extension="png" ContentType="image/png"/>
  <Default Extension="jpg" ContentType="image/jpeg"/>
  <Default Extension="xlsm" ContentType="application/vnd.ms-excel.sheet.macroEnabled.12"/>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1"/>
  </p:sldMasterIdLst>
  <p:notesMasterIdLst>
    <p:notesMasterId r:id="rId4"/>
  </p:notesMasterIdLst>
  <p:sldIdLst>
    <p:sldId id="256" r:id="rId2"/>
    <p:sldId id="258" r:id="rId3"/>
  </p:sldIdLst>
  <p:sldSz cx="43891200" cy="32918400"/>
  <p:notesSz cx="6858000" cy="9144000"/>
  <p:defaultTextStyle>
    <a:defPPr>
      <a:defRPr lang="en-US"/>
    </a:defPPr>
    <a:lvl1pPr algn="l" rtl="0" eaLnBrk="0" fontAlgn="base" hangingPunct="0">
      <a:spcBef>
        <a:spcPct val="0"/>
      </a:spcBef>
      <a:spcAft>
        <a:spcPct val="0"/>
      </a:spcAft>
      <a:defRPr sz="2900" kern="1200">
        <a:solidFill>
          <a:schemeClr val="tx1"/>
        </a:solidFill>
        <a:latin typeface="Arial Narrow" charset="0"/>
        <a:ea typeface="ＭＳ Ｐゴシック" charset="-128"/>
        <a:cs typeface="+mn-cs"/>
      </a:defRPr>
    </a:lvl1pPr>
    <a:lvl2pPr marL="457200" algn="l" rtl="0" eaLnBrk="0" fontAlgn="base" hangingPunct="0">
      <a:spcBef>
        <a:spcPct val="0"/>
      </a:spcBef>
      <a:spcAft>
        <a:spcPct val="0"/>
      </a:spcAft>
      <a:defRPr sz="2900" kern="1200">
        <a:solidFill>
          <a:schemeClr val="tx1"/>
        </a:solidFill>
        <a:latin typeface="Arial Narrow" charset="0"/>
        <a:ea typeface="ＭＳ Ｐゴシック" charset="-128"/>
        <a:cs typeface="+mn-cs"/>
      </a:defRPr>
    </a:lvl2pPr>
    <a:lvl3pPr marL="914400" algn="l" rtl="0" eaLnBrk="0" fontAlgn="base" hangingPunct="0">
      <a:spcBef>
        <a:spcPct val="0"/>
      </a:spcBef>
      <a:spcAft>
        <a:spcPct val="0"/>
      </a:spcAft>
      <a:defRPr sz="2900" kern="1200">
        <a:solidFill>
          <a:schemeClr val="tx1"/>
        </a:solidFill>
        <a:latin typeface="Arial Narrow" charset="0"/>
        <a:ea typeface="ＭＳ Ｐゴシック" charset="-128"/>
        <a:cs typeface="+mn-cs"/>
      </a:defRPr>
    </a:lvl3pPr>
    <a:lvl4pPr marL="1371600" algn="l" rtl="0" eaLnBrk="0" fontAlgn="base" hangingPunct="0">
      <a:spcBef>
        <a:spcPct val="0"/>
      </a:spcBef>
      <a:spcAft>
        <a:spcPct val="0"/>
      </a:spcAft>
      <a:defRPr sz="2900" kern="1200">
        <a:solidFill>
          <a:schemeClr val="tx1"/>
        </a:solidFill>
        <a:latin typeface="Arial Narrow" charset="0"/>
        <a:ea typeface="ＭＳ Ｐゴシック" charset="-128"/>
        <a:cs typeface="+mn-cs"/>
      </a:defRPr>
    </a:lvl4pPr>
    <a:lvl5pPr marL="1828800" algn="l" rtl="0" eaLnBrk="0" fontAlgn="base" hangingPunct="0">
      <a:spcBef>
        <a:spcPct val="0"/>
      </a:spcBef>
      <a:spcAft>
        <a:spcPct val="0"/>
      </a:spcAft>
      <a:defRPr sz="2900" kern="1200">
        <a:solidFill>
          <a:schemeClr val="tx1"/>
        </a:solidFill>
        <a:latin typeface="Arial Narrow" charset="0"/>
        <a:ea typeface="ＭＳ Ｐゴシック" charset="-128"/>
        <a:cs typeface="+mn-cs"/>
      </a:defRPr>
    </a:lvl5pPr>
    <a:lvl6pPr marL="2286000" algn="l" defTabSz="914400" rtl="0" eaLnBrk="1" latinLnBrk="0" hangingPunct="1">
      <a:defRPr sz="2900" kern="1200">
        <a:solidFill>
          <a:schemeClr val="tx1"/>
        </a:solidFill>
        <a:latin typeface="Arial Narrow" charset="0"/>
        <a:ea typeface="ＭＳ Ｐゴシック" charset="-128"/>
        <a:cs typeface="+mn-cs"/>
      </a:defRPr>
    </a:lvl6pPr>
    <a:lvl7pPr marL="2743200" algn="l" defTabSz="914400" rtl="0" eaLnBrk="1" latinLnBrk="0" hangingPunct="1">
      <a:defRPr sz="2900" kern="1200">
        <a:solidFill>
          <a:schemeClr val="tx1"/>
        </a:solidFill>
        <a:latin typeface="Arial Narrow" charset="0"/>
        <a:ea typeface="ＭＳ Ｐゴシック" charset="-128"/>
        <a:cs typeface="+mn-cs"/>
      </a:defRPr>
    </a:lvl7pPr>
    <a:lvl8pPr marL="3200400" algn="l" defTabSz="914400" rtl="0" eaLnBrk="1" latinLnBrk="0" hangingPunct="1">
      <a:defRPr sz="2900" kern="1200">
        <a:solidFill>
          <a:schemeClr val="tx1"/>
        </a:solidFill>
        <a:latin typeface="Arial Narrow" charset="0"/>
        <a:ea typeface="ＭＳ Ｐゴシック" charset="-128"/>
        <a:cs typeface="+mn-cs"/>
      </a:defRPr>
    </a:lvl8pPr>
    <a:lvl9pPr marL="3657600" algn="l" defTabSz="914400" rtl="0" eaLnBrk="1" latinLnBrk="0" hangingPunct="1">
      <a:defRPr sz="2900" kern="1200">
        <a:solidFill>
          <a:schemeClr val="tx1"/>
        </a:solidFill>
        <a:latin typeface="Arial Narrow" charset="0"/>
        <a:ea typeface="ＭＳ Ｐゴシック" charset="-128"/>
        <a:cs typeface="+mn-cs"/>
      </a:defRPr>
    </a:lvl9pPr>
  </p:defaultTextStyle>
  <p:extLst>
    <p:ext uri="{EFAFB233-063F-42B5-8137-9DF3F51BA10A}">
      <p15:sldGuideLst xmlns:p15="http://schemas.microsoft.com/office/powerpoint/2012/main">
        <p15:guide id="1" orient="horz" pos="3456">
          <p15:clr>
            <a:srgbClr val="A4A3A4"/>
          </p15:clr>
        </p15:guide>
        <p15:guide id="2" orient="horz" pos="20184" userDrawn="1">
          <p15:clr>
            <a:srgbClr val="A4A3A4"/>
          </p15:clr>
        </p15:guide>
        <p15:guide id="3" pos="576">
          <p15:clr>
            <a:srgbClr val="A4A3A4"/>
          </p15:clr>
        </p15:guide>
        <p15:guide id="4" pos="6768">
          <p15:clr>
            <a:srgbClr val="A4A3A4"/>
          </p15:clr>
        </p15:guide>
        <p15:guide id="5" pos="7344">
          <p15:clr>
            <a:srgbClr val="A4A3A4"/>
          </p15:clr>
        </p15:guide>
        <p15:guide id="6" pos="20304">
          <p15:clr>
            <a:srgbClr val="A4A3A4"/>
          </p15:clr>
        </p15:guide>
        <p15:guide id="7" pos="20880">
          <p15:clr>
            <a:srgbClr val="A4A3A4"/>
          </p15:clr>
        </p15:guide>
        <p15:guide id="8" pos="27048" userDrawn="1">
          <p15:clr>
            <a:srgbClr val="A4A3A4"/>
          </p15:clr>
        </p15:guide>
        <p15:guide id="9" pos="14040" userDrawn="1">
          <p15:clr>
            <a:srgbClr val="A4A3A4"/>
          </p15:clr>
        </p15:guide>
        <p15:guide id="10" pos="13560">
          <p15:clr>
            <a:srgbClr val="A4A3A4"/>
          </p15:clr>
        </p15:guide>
        <p15:guide id="11" orient="horz" pos="4872">
          <p15:clr>
            <a:srgbClr val="A4A3A4"/>
          </p15:clr>
        </p15:guide>
        <p15:guide id="12" orient="horz" pos="4320">
          <p15:clr>
            <a:srgbClr val="A4A3A4"/>
          </p15:clr>
        </p15:guide>
        <p15:guide id="13" orient="horz" pos="5304" userDrawn="1">
          <p15:clr>
            <a:srgbClr val="A4A3A4"/>
          </p15:clr>
        </p15:guide>
        <p15:guide id="14" orient="horz" pos="5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005BBB"/>
    <a:srgbClr val="245EAC"/>
    <a:srgbClr val="006FB9"/>
    <a:srgbClr val="0066FF"/>
    <a:srgbClr val="005FA2"/>
    <a:srgbClr val="3399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526"/>
    <p:restoredTop sz="95306"/>
  </p:normalViewPr>
  <p:slideViewPr>
    <p:cSldViewPr snapToGrid="0" snapToObjects="1">
      <p:cViewPr>
        <p:scale>
          <a:sx n="24" d="100"/>
          <a:sy n="24" d="100"/>
        </p:scale>
        <p:origin x="2384" y="376"/>
      </p:cViewPr>
      <p:guideLst>
        <p:guide orient="horz" pos="3456"/>
        <p:guide orient="horz" pos="20184"/>
        <p:guide pos="576"/>
        <p:guide pos="6768"/>
        <p:guide pos="7344"/>
        <p:guide pos="20304"/>
        <p:guide pos="20880"/>
        <p:guide pos="27048"/>
        <p:guide pos="14040"/>
        <p:guide pos="13560"/>
        <p:guide orient="horz" pos="4872"/>
        <p:guide orient="horz" pos="4320"/>
        <p:guide orient="horz" pos="5304"/>
        <p:guide orient="horz" pos="5832"/>
      </p:guideLst>
    </p:cSldViewPr>
  </p:slideViewPr>
  <p:notesTextViewPr>
    <p:cViewPr>
      <p:scale>
        <a:sx n="70" d="100"/>
        <a:sy n="70" d="100"/>
      </p:scale>
      <p:origin x="0" y="0"/>
    </p:cViewPr>
  </p:notesTextViewPr>
  <p:sorterViewPr>
    <p:cViewPr>
      <p:scale>
        <a:sx n="66" d="100"/>
        <a:sy n="66" d="100"/>
      </p:scale>
      <p:origin x="0" y="210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slide" Target="slides/slide2.xml"/><Relationship Id="rId4" Type="http://schemas.openxmlformats.org/officeDocument/2006/relationships/notesMaster" Target="notesMasters/notesMaster1.xml"/><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Macro-Enabled_Worksheet1.xlsm"/></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Macro-Enabled_Worksheet2.xlsm"/></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Macro-Enabled_Worksheet5.xlsm"/></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Macro-Enabled_Worksheet6.xlsm"/></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970" b="1" i="0" u="none" strike="noStrike" kern="1200" spc="0" baseline="0">
                <a:solidFill>
                  <a:schemeClr val="tx1"/>
                </a:solidFill>
                <a:latin typeface="Arial" charset="0"/>
                <a:ea typeface="Arial" charset="0"/>
                <a:cs typeface="Arial" charset="0"/>
              </a:defRPr>
            </a:pPr>
            <a:r>
              <a:rPr lang="en-US" sz="3600" b="1" dirty="0" smtClean="0">
                <a:solidFill>
                  <a:schemeClr val="tx1"/>
                </a:solidFill>
                <a:latin typeface="Arial" charset="0"/>
                <a:ea typeface="Arial" charset="0"/>
                <a:cs typeface="Arial" charset="0"/>
              </a:rPr>
              <a:t>Chart</a:t>
            </a:r>
            <a:r>
              <a:rPr lang="en-US" sz="3600" b="1" baseline="0" dirty="0" smtClean="0">
                <a:solidFill>
                  <a:schemeClr val="tx1"/>
                </a:solidFill>
                <a:latin typeface="Arial" charset="0"/>
                <a:ea typeface="Arial" charset="0"/>
                <a:cs typeface="Arial" charset="0"/>
              </a:rPr>
              <a:t> Title</a:t>
            </a:r>
            <a:endParaRPr lang="en-US" sz="3600" b="1" dirty="0">
              <a:solidFill>
                <a:schemeClr val="tx1"/>
              </a:solidFill>
              <a:latin typeface="Arial" charset="0"/>
              <a:ea typeface="Arial" charset="0"/>
              <a:cs typeface="Arial" charset="0"/>
            </a:endParaRPr>
          </a:p>
        </c:rich>
      </c:tx>
      <c:layout>
        <c:manualLayout>
          <c:xMode val="edge"/>
          <c:yMode val="edge"/>
          <c:x val="0.382849174980691"/>
          <c:y val="0.0246956303721842"/>
        </c:manualLayout>
      </c:layout>
      <c:overlay val="0"/>
      <c:spPr>
        <a:noFill/>
        <a:ln w="37084">
          <a:noFill/>
        </a:ln>
      </c:spPr>
    </c:title>
    <c:autoTitleDeleted val="0"/>
    <c:plotArea>
      <c:layout>
        <c:manualLayout>
          <c:layoutTarget val="inner"/>
          <c:xMode val="edge"/>
          <c:yMode val="edge"/>
          <c:x val="0.0719455871985551"/>
          <c:y val="0.182434477422988"/>
          <c:w val="0.892373409553801"/>
          <c:h val="0.617691587873926"/>
        </c:manualLayout>
      </c:layout>
      <c:barChart>
        <c:barDir val="col"/>
        <c:grouping val="clustered"/>
        <c:varyColors val="0"/>
        <c:ser>
          <c:idx val="0"/>
          <c:order val="0"/>
          <c:tx>
            <c:strRef>
              <c:f>Sheet1!$B$1</c:f>
              <c:strCache>
                <c:ptCount val="1"/>
                <c:pt idx="0">
                  <c:v>Series 1</c:v>
                </c:pt>
              </c:strCache>
            </c:strRef>
          </c:tx>
          <c:spPr>
            <a:solidFill>
              <a:srgbClr val="005BBB"/>
            </a:solidFill>
            <a:ln w="37084">
              <a:noFill/>
            </a:ln>
          </c:spPr>
          <c:invertIfNegative val="0"/>
          <c:cat>
            <c:strRef>
              <c:f>Sheet1!$A$2:$A$5</c:f>
              <c:strCache>
                <c:ptCount val="4"/>
                <c:pt idx="0">
                  <c:v>category </c:v>
                </c:pt>
                <c:pt idx="1">
                  <c:v>category </c:v>
                </c:pt>
                <c:pt idx="2">
                  <c:v>category </c:v>
                </c:pt>
                <c:pt idx="3">
                  <c:v>category </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solidFill>
              <a:srgbClr val="41B6E6"/>
            </a:solidFill>
            <a:ln w="37084">
              <a:noFill/>
            </a:ln>
          </c:spPr>
          <c:invertIfNegative val="0"/>
          <c:cat>
            <c:strRef>
              <c:f>Sheet1!$A$2:$A$5</c:f>
              <c:strCache>
                <c:ptCount val="4"/>
                <c:pt idx="0">
                  <c:v>category </c:v>
                </c:pt>
                <c:pt idx="1">
                  <c:v>category </c:v>
                </c:pt>
                <c:pt idx="2">
                  <c:v>category </c:v>
                </c:pt>
                <c:pt idx="3">
                  <c:v>category </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Series 3</c:v>
                </c:pt>
              </c:strCache>
            </c:strRef>
          </c:tx>
          <c:spPr>
            <a:solidFill>
              <a:srgbClr val="E56D54"/>
            </a:solidFill>
            <a:ln w="37084">
              <a:noFill/>
            </a:ln>
          </c:spPr>
          <c:invertIfNegative val="0"/>
          <c:cat>
            <c:strRef>
              <c:f>Sheet1!$A$2:$A$5</c:f>
              <c:strCache>
                <c:ptCount val="4"/>
                <c:pt idx="0">
                  <c:v>category </c:v>
                </c:pt>
                <c:pt idx="1">
                  <c:v>category </c:v>
                </c:pt>
                <c:pt idx="2">
                  <c:v>category </c:v>
                </c:pt>
                <c:pt idx="3">
                  <c:v>category </c:v>
                </c:pt>
              </c:strCache>
            </c:strRef>
          </c:cat>
          <c:val>
            <c:numRef>
              <c:f>Sheet1!$D$2:$D$5</c:f>
              <c:numCache>
                <c:formatCode>General</c:formatCode>
                <c:ptCount val="4"/>
                <c:pt idx="0">
                  <c:v>2.0</c:v>
                </c:pt>
                <c:pt idx="1">
                  <c:v>2.0</c:v>
                </c:pt>
                <c:pt idx="2">
                  <c:v>3.0</c:v>
                </c:pt>
                <c:pt idx="3">
                  <c:v>5.0</c:v>
                </c:pt>
              </c:numCache>
            </c:numRef>
          </c:val>
        </c:ser>
        <c:dLbls>
          <c:showLegendKey val="0"/>
          <c:showVal val="0"/>
          <c:showCatName val="0"/>
          <c:showSerName val="0"/>
          <c:showPercent val="0"/>
          <c:showBubbleSize val="0"/>
        </c:dLbls>
        <c:gapWidth val="219"/>
        <c:overlap val="-27"/>
        <c:axId val="-2128166384"/>
        <c:axId val="-2140702352"/>
      </c:barChart>
      <c:catAx>
        <c:axId val="-2128166384"/>
        <c:scaling>
          <c:orientation val="minMax"/>
        </c:scaling>
        <c:delete val="0"/>
        <c:axPos val="b"/>
        <c:numFmt formatCode="General" sourceLinked="1"/>
        <c:majorTickMark val="none"/>
        <c:minorTickMark val="none"/>
        <c:tickLblPos val="nextTo"/>
        <c:spPr>
          <a:noFill/>
          <a:ln w="87983" cap="flat" cmpd="sng" algn="ctr">
            <a:solidFill>
              <a:schemeClr val="bg2">
                <a:lumMod val="50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Arial" charset="0"/>
                <a:ea typeface="Arial" charset="0"/>
                <a:cs typeface="Arial" charset="0"/>
              </a:defRPr>
            </a:pPr>
            <a:endParaRPr lang="en-US"/>
          </a:p>
        </c:txPr>
        <c:crossAx val="-2140702352"/>
        <c:crosses val="autoZero"/>
        <c:auto val="1"/>
        <c:lblAlgn val="ctr"/>
        <c:lblOffset val="100"/>
        <c:noMultiLvlLbl val="0"/>
      </c:catAx>
      <c:valAx>
        <c:axId val="-2140702352"/>
        <c:scaling>
          <c:orientation val="minMax"/>
        </c:scaling>
        <c:delete val="0"/>
        <c:axPos val="l"/>
        <c:majorGridlines>
          <c:spPr>
            <a:ln w="20304" cap="flat" cmpd="sng" algn="ctr">
              <a:solidFill>
                <a:schemeClr val="tx1">
                  <a:lumMod val="60000"/>
                  <a:lumOff val="40000"/>
                </a:schemeClr>
              </a:solidFill>
              <a:prstDash val="dash"/>
              <a:round/>
            </a:ln>
            <a:effectLst/>
          </c:spPr>
        </c:majorGridlines>
        <c:numFmt formatCode="General" sourceLinked="1"/>
        <c:majorTickMark val="none"/>
        <c:minorTickMark val="none"/>
        <c:tickLblPos val="nextTo"/>
        <c:spPr>
          <a:ln w="9271">
            <a:noFill/>
          </a:ln>
        </c:spPr>
        <c:txPr>
          <a:bodyPr rot="-60000000" spcFirstLastPara="1" vertOverflow="ellipsis" vert="horz" wrap="square" anchor="ctr" anchorCtr="1"/>
          <a:lstStyle/>
          <a:p>
            <a:pPr>
              <a:defRPr sz="2552" b="0" i="0" u="none" strike="noStrike" kern="1200" baseline="0">
                <a:solidFill>
                  <a:schemeClr val="tx1"/>
                </a:solidFill>
                <a:latin typeface="Arial" charset="0"/>
                <a:ea typeface="Arial" charset="0"/>
                <a:cs typeface="Arial" charset="0"/>
              </a:defRPr>
            </a:pPr>
            <a:endParaRPr lang="en-US"/>
          </a:p>
        </c:txPr>
        <c:crossAx val="-2128166384"/>
        <c:crosses val="autoZero"/>
        <c:crossBetween val="between"/>
      </c:valAx>
      <c:spPr>
        <a:noFill/>
        <a:ln w="37084">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Arial" charset="0"/>
                <a:ea typeface="Arial" charset="0"/>
                <a:cs typeface="Arial" charset="0"/>
              </a:defRPr>
            </a:pPr>
            <a:endParaRPr lang="en-US"/>
          </a:p>
        </c:txPr>
      </c:legendEntry>
      <c:layout>
        <c:manualLayout>
          <c:xMode val="edge"/>
          <c:yMode val="edge"/>
          <c:x val="0.24603309371156"/>
          <c:y val="0.93121241547064"/>
          <c:w val="0.496530173194128"/>
          <c:h val="0.0609680150087258"/>
        </c:manualLayout>
      </c:layout>
      <c:overlay val="0"/>
      <c:spPr>
        <a:noFill/>
        <a:ln w="37084">
          <a:noFill/>
        </a:ln>
      </c:spPr>
      <c:txPr>
        <a:bodyPr rot="0" spcFirstLastPara="1" vertOverflow="ellipsis" vert="horz" wrap="square" anchor="ctr" anchorCtr="1"/>
        <a:lstStyle/>
        <a:p>
          <a:pPr>
            <a:defRPr sz="24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solidFill>
      <a:schemeClr val="bg1">
        <a:alpha val="62000"/>
      </a:schemeClr>
    </a:solid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solidFill>
                <a:latin typeface="+mn-lt"/>
                <a:ea typeface="+mn-ea"/>
                <a:cs typeface="+mn-cs"/>
              </a:defRPr>
            </a:pPr>
            <a:r>
              <a:rPr lang="en-US" sz="3200" b="1" dirty="0" smtClean="0">
                <a:solidFill>
                  <a:schemeClr val="tx1"/>
                </a:solidFill>
              </a:rPr>
              <a:t>Chart</a:t>
            </a:r>
            <a:r>
              <a:rPr lang="en-US" sz="3200" b="1" baseline="0" dirty="0" smtClean="0">
                <a:solidFill>
                  <a:schemeClr val="tx1"/>
                </a:solidFill>
              </a:rPr>
              <a:t> Title</a:t>
            </a:r>
            <a:endParaRPr lang="en-US" sz="3200" b="1" dirty="0">
              <a:solidFill>
                <a:schemeClr val="tx1"/>
              </a:solidFill>
            </a:endParaRPr>
          </a:p>
        </c:rich>
      </c:tx>
      <c:layout>
        <c:manualLayout>
          <c:xMode val="edge"/>
          <c:yMode val="edge"/>
          <c:x val="0.319776394888616"/>
          <c:y val="0.0576778642083685"/>
        </c:manualLayout>
      </c:layout>
      <c:overlay val="0"/>
      <c:spPr>
        <a:noFill/>
        <a:ln w="22320">
          <a:noFill/>
        </a:ln>
      </c:spPr>
    </c:title>
    <c:autoTitleDeleted val="0"/>
    <c:plotArea>
      <c:layout>
        <c:manualLayout>
          <c:layoutTarget val="inner"/>
          <c:xMode val="edge"/>
          <c:yMode val="edge"/>
          <c:x val="0.226534821084328"/>
          <c:y val="0.181204623387958"/>
          <c:w val="0.515927492965233"/>
          <c:h val="0.63988916312787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dPt>
          <c:dPt>
            <c:idx val="1"/>
            <c:bubble3D val="0"/>
            <c:spPr>
              <a:solidFill>
                <a:srgbClr val="41B6E6"/>
              </a:solidFill>
              <a:ln w="11160">
                <a:solidFill>
                  <a:srgbClr val="FFFFFF"/>
                </a:solidFill>
                <a:prstDash val="solid"/>
              </a:ln>
            </c:spPr>
          </c:dPt>
          <c:dPt>
            <c:idx val="2"/>
            <c:bubble3D val="0"/>
            <c:spPr>
              <a:solidFill>
                <a:srgbClr val="E56D54"/>
              </a:solidFill>
              <a:ln w="11160">
                <a:solidFill>
                  <a:srgbClr val="FFFFFF"/>
                </a:solidFill>
                <a:prstDash val="solid"/>
              </a:ln>
            </c:spPr>
          </c:dPt>
          <c:cat>
            <c:strRef>
              <c:f>Sheet1!$A$2:$A$4</c:f>
              <c:strCache>
                <c:ptCount val="3"/>
                <c:pt idx="0">
                  <c:v>Series 1</c:v>
                </c:pt>
                <c:pt idx="1">
                  <c:v>Series 2</c:v>
                </c:pt>
                <c:pt idx="2">
                  <c:v>Series 3</c:v>
                </c:pt>
              </c:strCache>
            </c:strRef>
          </c:cat>
          <c:val>
            <c:numRef>
              <c:f>Sheet1!$B$2:$B$4</c:f>
              <c:numCache>
                <c:formatCode>General</c:formatCode>
                <c:ptCount val="3"/>
                <c:pt idx="0">
                  <c:v>8.2</c:v>
                </c:pt>
                <c:pt idx="1">
                  <c:v>3.2</c:v>
                </c:pt>
                <c:pt idx="2">
                  <c:v>1.4</c:v>
                </c:pt>
              </c:numCache>
            </c:numRef>
          </c:val>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ayout>
        <c:manualLayout>
          <c:xMode val="edge"/>
          <c:yMode val="edge"/>
          <c:x val="0.111398999699889"/>
          <c:y val="0.893541952603858"/>
          <c:w val="0.787468648124044"/>
          <c:h val="0.0738363954505685"/>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r>
              <a:rPr lang="en-US" sz="3200" b="1" dirty="0" smtClean="0">
                <a:solidFill>
                  <a:schemeClr val="tx1"/>
                </a:solidFill>
              </a:rPr>
              <a:t>Chart Title</a:t>
            </a:r>
            <a:endParaRPr lang="en-US" sz="3200" b="1" dirty="0">
              <a:solidFill>
                <a:schemeClr val="tx1"/>
              </a:solidFill>
            </a:endParaRPr>
          </a:p>
        </c:rich>
      </c:tx>
      <c:layout>
        <c:manualLayout>
          <c:xMode val="edge"/>
          <c:yMode val="edge"/>
          <c:x val="0.26578038991451"/>
          <c:y val="0.103713070114417"/>
        </c:manualLayout>
      </c:layout>
      <c:overlay val="0"/>
      <c:spPr>
        <a:noFill/>
        <a:ln w="22320">
          <a:noFill/>
        </a:ln>
      </c:spPr>
    </c:title>
    <c:autoTitleDeleted val="0"/>
    <c:plotArea>
      <c:layout>
        <c:manualLayout>
          <c:layoutTarget val="inner"/>
          <c:xMode val="edge"/>
          <c:yMode val="edge"/>
          <c:x val="0.226534821084328"/>
          <c:y val="0.181204623387958"/>
          <c:w val="0.515927492965233"/>
          <c:h val="0.63988916312787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dPt>
          <c:dPt>
            <c:idx val="1"/>
            <c:bubble3D val="0"/>
            <c:spPr>
              <a:solidFill>
                <a:srgbClr val="41B6E6"/>
              </a:solidFill>
              <a:ln w="11160">
                <a:solidFill>
                  <a:srgbClr val="FFFFFF"/>
                </a:solidFill>
                <a:prstDash val="solid"/>
              </a:ln>
            </c:spPr>
          </c:dPt>
          <c:dPt>
            <c:idx val="2"/>
            <c:bubble3D val="0"/>
            <c:spPr>
              <a:solidFill>
                <a:srgbClr val="E56D54"/>
              </a:solidFill>
              <a:ln w="11160">
                <a:solidFill>
                  <a:srgbClr val="FFFFFF"/>
                </a:solidFill>
                <a:prstDash val="solid"/>
              </a:ln>
            </c:spPr>
          </c:dPt>
          <c:cat>
            <c:strRef>
              <c:f>Sheet1!$A$2:$A$4</c:f>
              <c:strCache>
                <c:ptCount val="3"/>
                <c:pt idx="0">
                  <c:v>Series 1</c:v>
                </c:pt>
                <c:pt idx="1">
                  <c:v>Series 2</c:v>
                </c:pt>
                <c:pt idx="2">
                  <c:v>Series 3</c:v>
                </c:pt>
              </c:strCache>
            </c:strRef>
          </c:cat>
          <c:val>
            <c:numRef>
              <c:f>Sheet1!$B$2:$B$4</c:f>
              <c:numCache>
                <c:formatCode>General</c:formatCode>
                <c:ptCount val="3"/>
                <c:pt idx="0">
                  <c:v>3.0</c:v>
                </c:pt>
                <c:pt idx="1">
                  <c:v>3.2</c:v>
                </c:pt>
                <c:pt idx="2">
                  <c:v>1.4</c:v>
                </c:pt>
              </c:numCache>
            </c:numRef>
          </c:val>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Entry>
      <c:layout>
        <c:manualLayout>
          <c:xMode val="edge"/>
          <c:yMode val="edge"/>
          <c:x val="0.0247338482128529"/>
          <c:y val="0.8026592410254"/>
          <c:w val="0.969663121312972"/>
          <c:h val="0.115985364525994"/>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r>
              <a:rPr lang="en-US" sz="3200" b="1" dirty="0" smtClean="0">
                <a:solidFill>
                  <a:schemeClr val="tx1"/>
                </a:solidFill>
              </a:rPr>
              <a:t>Chart Title</a:t>
            </a:r>
            <a:endParaRPr lang="en-US" sz="3200" b="1" dirty="0">
              <a:solidFill>
                <a:schemeClr val="tx1"/>
              </a:solidFill>
            </a:endParaRPr>
          </a:p>
        </c:rich>
      </c:tx>
      <c:layout>
        <c:manualLayout>
          <c:xMode val="edge"/>
          <c:yMode val="edge"/>
          <c:x val="0.26578038991451"/>
          <c:y val="0.103713070114417"/>
        </c:manualLayout>
      </c:layout>
      <c:overlay val="0"/>
      <c:spPr>
        <a:noFill/>
        <a:ln w="22320">
          <a:noFill/>
        </a:ln>
      </c:spPr>
    </c:title>
    <c:autoTitleDeleted val="0"/>
    <c:plotArea>
      <c:layout>
        <c:manualLayout>
          <c:layoutTarget val="inner"/>
          <c:xMode val="edge"/>
          <c:yMode val="edge"/>
          <c:x val="0.226534821084328"/>
          <c:y val="0.181204623387958"/>
          <c:w val="0.515927492965233"/>
          <c:h val="0.63988916312787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dPt>
          <c:dPt>
            <c:idx val="1"/>
            <c:bubble3D val="0"/>
            <c:spPr>
              <a:solidFill>
                <a:srgbClr val="41B6E6"/>
              </a:solidFill>
              <a:ln w="11160">
                <a:solidFill>
                  <a:srgbClr val="FFFFFF"/>
                </a:solidFill>
                <a:prstDash val="solid"/>
              </a:ln>
            </c:spPr>
          </c:dPt>
          <c:dPt>
            <c:idx val="2"/>
            <c:bubble3D val="0"/>
            <c:spPr>
              <a:solidFill>
                <a:srgbClr val="E56D54"/>
              </a:solidFill>
              <a:ln w="11160">
                <a:solidFill>
                  <a:srgbClr val="FFFFFF"/>
                </a:solidFill>
                <a:prstDash val="solid"/>
              </a:ln>
            </c:spPr>
          </c:dPt>
          <c:cat>
            <c:strRef>
              <c:f>Sheet1!$A$2:$A$4</c:f>
              <c:strCache>
                <c:ptCount val="3"/>
                <c:pt idx="0">
                  <c:v>Series 1</c:v>
                </c:pt>
                <c:pt idx="1">
                  <c:v>Series 2</c:v>
                </c:pt>
                <c:pt idx="2">
                  <c:v>Series 3</c:v>
                </c:pt>
              </c:strCache>
            </c:strRef>
          </c:cat>
          <c:val>
            <c:numRef>
              <c:f>Sheet1!$B$2:$B$4</c:f>
              <c:numCache>
                <c:formatCode>General</c:formatCode>
                <c:ptCount val="3"/>
                <c:pt idx="0">
                  <c:v>3.0</c:v>
                </c:pt>
                <c:pt idx="1">
                  <c:v>3.2</c:v>
                </c:pt>
                <c:pt idx="2">
                  <c:v>6.4</c:v>
                </c:pt>
              </c:numCache>
            </c:numRef>
          </c:val>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Entry>
      <c:layout>
        <c:manualLayout>
          <c:xMode val="edge"/>
          <c:yMode val="edge"/>
          <c:x val="0.0247338482128529"/>
          <c:y val="0.8026592410254"/>
          <c:w val="0.969663121312972"/>
          <c:h val="0.115985364525994"/>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970" b="1" i="0" u="none" strike="noStrike" kern="1200" spc="0" baseline="0">
                <a:solidFill>
                  <a:schemeClr val="tx1"/>
                </a:solidFill>
                <a:latin typeface="Arial" charset="0"/>
                <a:ea typeface="Arial" charset="0"/>
                <a:cs typeface="Arial" charset="0"/>
              </a:defRPr>
            </a:pPr>
            <a:r>
              <a:rPr lang="en-US" sz="3600" b="1" dirty="0" smtClean="0">
                <a:solidFill>
                  <a:schemeClr val="tx1"/>
                </a:solidFill>
                <a:latin typeface="Arial" charset="0"/>
                <a:ea typeface="Arial" charset="0"/>
                <a:cs typeface="Arial" charset="0"/>
              </a:rPr>
              <a:t>Chart</a:t>
            </a:r>
            <a:r>
              <a:rPr lang="en-US" sz="3600" b="1" baseline="0" dirty="0" smtClean="0">
                <a:solidFill>
                  <a:schemeClr val="tx1"/>
                </a:solidFill>
                <a:latin typeface="Arial" charset="0"/>
                <a:ea typeface="Arial" charset="0"/>
                <a:cs typeface="Arial" charset="0"/>
              </a:rPr>
              <a:t> Title</a:t>
            </a:r>
            <a:endParaRPr lang="en-US" sz="3600" b="1" dirty="0">
              <a:solidFill>
                <a:schemeClr val="tx1"/>
              </a:solidFill>
              <a:latin typeface="Arial" charset="0"/>
              <a:ea typeface="Arial" charset="0"/>
              <a:cs typeface="Arial" charset="0"/>
            </a:endParaRPr>
          </a:p>
        </c:rich>
      </c:tx>
      <c:layout>
        <c:manualLayout>
          <c:xMode val="edge"/>
          <c:yMode val="edge"/>
          <c:x val="0.382849174980691"/>
          <c:y val="0.0246956303721842"/>
        </c:manualLayout>
      </c:layout>
      <c:overlay val="0"/>
      <c:spPr>
        <a:noFill/>
        <a:ln w="37084">
          <a:noFill/>
        </a:ln>
      </c:spPr>
    </c:title>
    <c:autoTitleDeleted val="0"/>
    <c:plotArea>
      <c:layout>
        <c:manualLayout>
          <c:layoutTarget val="inner"/>
          <c:xMode val="edge"/>
          <c:yMode val="edge"/>
          <c:x val="0.0719455871985551"/>
          <c:y val="0.182434477422988"/>
          <c:w val="0.892373409553801"/>
          <c:h val="0.617691587873926"/>
        </c:manualLayout>
      </c:layout>
      <c:barChart>
        <c:barDir val="col"/>
        <c:grouping val="clustered"/>
        <c:varyColors val="0"/>
        <c:ser>
          <c:idx val="0"/>
          <c:order val="0"/>
          <c:tx>
            <c:strRef>
              <c:f>Sheet1!$B$1</c:f>
              <c:strCache>
                <c:ptCount val="1"/>
                <c:pt idx="0">
                  <c:v>Series 1</c:v>
                </c:pt>
              </c:strCache>
            </c:strRef>
          </c:tx>
          <c:spPr>
            <a:solidFill>
              <a:srgbClr val="005BBB"/>
            </a:solidFill>
            <a:ln w="37084">
              <a:noFill/>
            </a:ln>
          </c:spPr>
          <c:invertIfNegative val="0"/>
          <c:cat>
            <c:strRef>
              <c:f>Sheet1!$A$2:$A$5</c:f>
              <c:strCache>
                <c:ptCount val="4"/>
                <c:pt idx="0">
                  <c:v>category </c:v>
                </c:pt>
                <c:pt idx="1">
                  <c:v>category </c:v>
                </c:pt>
                <c:pt idx="2">
                  <c:v>category </c:v>
                </c:pt>
                <c:pt idx="3">
                  <c:v>category </c:v>
                </c:pt>
              </c:strCache>
            </c:strRef>
          </c:cat>
          <c:val>
            <c:numRef>
              <c:f>Sheet1!$B$2:$B$5</c:f>
              <c:numCache>
                <c:formatCode>General</c:formatCode>
                <c:ptCount val="4"/>
                <c:pt idx="0">
                  <c:v>4.3</c:v>
                </c:pt>
                <c:pt idx="1">
                  <c:v>2.5</c:v>
                </c:pt>
                <c:pt idx="2">
                  <c:v>3.5</c:v>
                </c:pt>
                <c:pt idx="3">
                  <c:v>4.5</c:v>
                </c:pt>
              </c:numCache>
            </c:numRef>
          </c:val>
        </c:ser>
        <c:ser>
          <c:idx val="1"/>
          <c:order val="1"/>
          <c:tx>
            <c:strRef>
              <c:f>Sheet1!$C$1</c:f>
              <c:strCache>
                <c:ptCount val="1"/>
                <c:pt idx="0">
                  <c:v>Series 2</c:v>
                </c:pt>
              </c:strCache>
            </c:strRef>
          </c:tx>
          <c:spPr>
            <a:solidFill>
              <a:srgbClr val="41B6E6"/>
            </a:solidFill>
            <a:ln w="37084">
              <a:noFill/>
            </a:ln>
          </c:spPr>
          <c:invertIfNegative val="0"/>
          <c:cat>
            <c:strRef>
              <c:f>Sheet1!$A$2:$A$5</c:f>
              <c:strCache>
                <c:ptCount val="4"/>
                <c:pt idx="0">
                  <c:v>category </c:v>
                </c:pt>
                <c:pt idx="1">
                  <c:v>category </c:v>
                </c:pt>
                <c:pt idx="2">
                  <c:v>category </c:v>
                </c:pt>
                <c:pt idx="3">
                  <c:v>category </c:v>
                </c:pt>
              </c:strCache>
            </c:strRef>
          </c:cat>
          <c:val>
            <c:numRef>
              <c:f>Sheet1!$C$2:$C$5</c:f>
              <c:numCache>
                <c:formatCode>General</c:formatCode>
                <c:ptCount val="4"/>
                <c:pt idx="0">
                  <c:v>2.4</c:v>
                </c:pt>
                <c:pt idx="1">
                  <c:v>4.4</c:v>
                </c:pt>
                <c:pt idx="2">
                  <c:v>1.8</c:v>
                </c:pt>
                <c:pt idx="3">
                  <c:v>2.8</c:v>
                </c:pt>
              </c:numCache>
            </c:numRef>
          </c:val>
        </c:ser>
        <c:ser>
          <c:idx val="2"/>
          <c:order val="2"/>
          <c:tx>
            <c:strRef>
              <c:f>Sheet1!$D$1</c:f>
              <c:strCache>
                <c:ptCount val="1"/>
                <c:pt idx="0">
                  <c:v>Series 3</c:v>
                </c:pt>
              </c:strCache>
            </c:strRef>
          </c:tx>
          <c:spPr>
            <a:solidFill>
              <a:srgbClr val="E56D54"/>
            </a:solidFill>
            <a:ln w="37084">
              <a:noFill/>
            </a:ln>
          </c:spPr>
          <c:invertIfNegative val="0"/>
          <c:cat>
            <c:strRef>
              <c:f>Sheet1!$A$2:$A$5</c:f>
              <c:strCache>
                <c:ptCount val="4"/>
                <c:pt idx="0">
                  <c:v>category </c:v>
                </c:pt>
                <c:pt idx="1">
                  <c:v>category </c:v>
                </c:pt>
                <c:pt idx="2">
                  <c:v>category </c:v>
                </c:pt>
                <c:pt idx="3">
                  <c:v>category </c:v>
                </c:pt>
              </c:strCache>
            </c:strRef>
          </c:cat>
          <c:val>
            <c:numRef>
              <c:f>Sheet1!$D$2:$D$5</c:f>
              <c:numCache>
                <c:formatCode>General</c:formatCode>
                <c:ptCount val="4"/>
                <c:pt idx="0">
                  <c:v>2.0</c:v>
                </c:pt>
                <c:pt idx="1">
                  <c:v>2.0</c:v>
                </c:pt>
                <c:pt idx="2">
                  <c:v>3.0</c:v>
                </c:pt>
                <c:pt idx="3">
                  <c:v>5.0</c:v>
                </c:pt>
              </c:numCache>
            </c:numRef>
          </c:val>
        </c:ser>
        <c:dLbls>
          <c:showLegendKey val="0"/>
          <c:showVal val="0"/>
          <c:showCatName val="0"/>
          <c:showSerName val="0"/>
          <c:showPercent val="0"/>
          <c:showBubbleSize val="0"/>
        </c:dLbls>
        <c:gapWidth val="219"/>
        <c:overlap val="-27"/>
        <c:axId val="2103217424"/>
        <c:axId val="-2108142736"/>
      </c:barChart>
      <c:catAx>
        <c:axId val="2103217424"/>
        <c:scaling>
          <c:orientation val="minMax"/>
        </c:scaling>
        <c:delete val="0"/>
        <c:axPos val="b"/>
        <c:numFmt formatCode="General" sourceLinked="1"/>
        <c:majorTickMark val="none"/>
        <c:minorTickMark val="none"/>
        <c:tickLblPos val="nextTo"/>
        <c:spPr>
          <a:noFill/>
          <a:ln w="87983" cap="flat" cmpd="sng" algn="ctr">
            <a:solidFill>
              <a:schemeClr val="bg2">
                <a:lumMod val="50000"/>
              </a:schemeClr>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Arial" charset="0"/>
                <a:ea typeface="Arial" charset="0"/>
                <a:cs typeface="Arial" charset="0"/>
              </a:defRPr>
            </a:pPr>
            <a:endParaRPr lang="en-US"/>
          </a:p>
        </c:txPr>
        <c:crossAx val="-2108142736"/>
        <c:crosses val="autoZero"/>
        <c:auto val="1"/>
        <c:lblAlgn val="ctr"/>
        <c:lblOffset val="100"/>
        <c:noMultiLvlLbl val="0"/>
      </c:catAx>
      <c:valAx>
        <c:axId val="-2108142736"/>
        <c:scaling>
          <c:orientation val="minMax"/>
        </c:scaling>
        <c:delete val="0"/>
        <c:axPos val="l"/>
        <c:majorGridlines>
          <c:spPr>
            <a:ln w="20304" cap="flat" cmpd="sng" algn="ctr">
              <a:solidFill>
                <a:schemeClr val="tx1">
                  <a:lumMod val="60000"/>
                  <a:lumOff val="40000"/>
                </a:schemeClr>
              </a:solidFill>
              <a:prstDash val="dash"/>
              <a:round/>
            </a:ln>
            <a:effectLst/>
          </c:spPr>
        </c:majorGridlines>
        <c:numFmt formatCode="General" sourceLinked="1"/>
        <c:majorTickMark val="none"/>
        <c:minorTickMark val="none"/>
        <c:tickLblPos val="nextTo"/>
        <c:spPr>
          <a:ln w="9271">
            <a:noFill/>
          </a:ln>
        </c:spPr>
        <c:txPr>
          <a:bodyPr rot="-60000000" spcFirstLastPara="1" vertOverflow="ellipsis" vert="horz" wrap="square" anchor="ctr" anchorCtr="1"/>
          <a:lstStyle/>
          <a:p>
            <a:pPr>
              <a:defRPr sz="2552" b="0" i="0" u="none" strike="noStrike" kern="1200" baseline="0">
                <a:solidFill>
                  <a:schemeClr val="tx1"/>
                </a:solidFill>
                <a:latin typeface="Arial" charset="0"/>
                <a:ea typeface="Arial" charset="0"/>
                <a:cs typeface="Arial" charset="0"/>
              </a:defRPr>
            </a:pPr>
            <a:endParaRPr lang="en-US"/>
          </a:p>
        </c:txPr>
        <c:crossAx val="2103217424"/>
        <c:crosses val="autoZero"/>
        <c:crossBetween val="between"/>
      </c:valAx>
      <c:spPr>
        <a:noFill/>
        <a:ln w="37084">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Arial" charset="0"/>
                <a:ea typeface="Arial" charset="0"/>
                <a:cs typeface="Arial" charset="0"/>
              </a:defRPr>
            </a:pPr>
            <a:endParaRPr lang="en-US"/>
          </a:p>
        </c:txPr>
      </c:legendEntry>
      <c:layout>
        <c:manualLayout>
          <c:xMode val="edge"/>
          <c:yMode val="edge"/>
          <c:x val="0.24603309371156"/>
          <c:y val="0.93121241547064"/>
          <c:w val="0.496530173194128"/>
          <c:h val="0.0609680150087258"/>
        </c:manualLayout>
      </c:layout>
      <c:overlay val="0"/>
      <c:spPr>
        <a:noFill/>
        <a:ln w="37084">
          <a:noFill/>
        </a:ln>
      </c:spPr>
      <c:txPr>
        <a:bodyPr rot="0" spcFirstLastPara="1" vertOverflow="ellipsis" vert="horz" wrap="square" anchor="ctr" anchorCtr="1"/>
        <a:lstStyle/>
        <a:p>
          <a:pPr>
            <a:defRPr sz="2400" b="0" i="0" u="none" strike="noStrike" kern="1200" baseline="0">
              <a:solidFill>
                <a:schemeClr val="tx1"/>
              </a:solidFill>
              <a:latin typeface="Arial" charset="0"/>
              <a:ea typeface="Arial" charset="0"/>
              <a:cs typeface="Arial" charset="0"/>
            </a:defRPr>
          </a:pPr>
          <a:endParaRPr lang="en-US"/>
        </a:p>
      </c:txPr>
    </c:legend>
    <c:plotVisOnly val="1"/>
    <c:dispBlanksAs val="gap"/>
    <c:showDLblsOverMax val="0"/>
  </c:chart>
  <c:spPr>
    <a:solidFill>
      <a:schemeClr val="bg1">
        <a:alpha val="62000"/>
      </a:schemeClr>
    </a:solid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spc="0" baseline="0">
                <a:solidFill>
                  <a:schemeClr val="tx1"/>
                </a:solidFill>
                <a:latin typeface="+mn-lt"/>
                <a:ea typeface="+mn-ea"/>
                <a:cs typeface="+mn-cs"/>
              </a:defRPr>
            </a:pPr>
            <a:r>
              <a:rPr lang="en-US" sz="3200" b="1" dirty="0" smtClean="0">
                <a:solidFill>
                  <a:schemeClr val="tx1"/>
                </a:solidFill>
              </a:rPr>
              <a:t>Chart</a:t>
            </a:r>
            <a:r>
              <a:rPr lang="en-US" sz="3200" b="1" baseline="0" dirty="0" smtClean="0">
                <a:solidFill>
                  <a:schemeClr val="tx1"/>
                </a:solidFill>
              </a:rPr>
              <a:t> Title</a:t>
            </a:r>
            <a:endParaRPr lang="en-US" sz="3200" b="1" dirty="0">
              <a:solidFill>
                <a:schemeClr val="tx1"/>
              </a:solidFill>
            </a:endParaRPr>
          </a:p>
        </c:rich>
      </c:tx>
      <c:layout>
        <c:manualLayout>
          <c:xMode val="edge"/>
          <c:yMode val="edge"/>
          <c:x val="0.319776394888616"/>
          <c:y val="0.0576778642083685"/>
        </c:manualLayout>
      </c:layout>
      <c:overlay val="0"/>
      <c:spPr>
        <a:noFill/>
        <a:ln w="22320">
          <a:noFill/>
        </a:ln>
      </c:spPr>
    </c:title>
    <c:autoTitleDeleted val="0"/>
    <c:plotArea>
      <c:layout>
        <c:manualLayout>
          <c:layoutTarget val="inner"/>
          <c:xMode val="edge"/>
          <c:yMode val="edge"/>
          <c:x val="0.226534821084328"/>
          <c:y val="0.181204623387958"/>
          <c:w val="0.515927492965233"/>
          <c:h val="0.63988916312787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dPt>
          <c:dPt>
            <c:idx val="1"/>
            <c:bubble3D val="0"/>
            <c:spPr>
              <a:solidFill>
                <a:srgbClr val="41B6E6"/>
              </a:solidFill>
              <a:ln w="11160">
                <a:solidFill>
                  <a:srgbClr val="FFFFFF"/>
                </a:solidFill>
                <a:prstDash val="solid"/>
              </a:ln>
            </c:spPr>
          </c:dPt>
          <c:dPt>
            <c:idx val="2"/>
            <c:bubble3D val="0"/>
            <c:spPr>
              <a:solidFill>
                <a:srgbClr val="E56D54"/>
              </a:solidFill>
              <a:ln w="11160">
                <a:solidFill>
                  <a:srgbClr val="FFFFFF"/>
                </a:solidFill>
                <a:prstDash val="solid"/>
              </a:ln>
            </c:spPr>
          </c:dPt>
          <c:cat>
            <c:strRef>
              <c:f>Sheet1!$A$2:$A$4</c:f>
              <c:strCache>
                <c:ptCount val="3"/>
                <c:pt idx="0">
                  <c:v>Series 1</c:v>
                </c:pt>
                <c:pt idx="1">
                  <c:v>Series 2</c:v>
                </c:pt>
                <c:pt idx="2">
                  <c:v>Series 3</c:v>
                </c:pt>
              </c:strCache>
            </c:strRef>
          </c:cat>
          <c:val>
            <c:numRef>
              <c:f>Sheet1!$B$2:$B$4</c:f>
              <c:numCache>
                <c:formatCode>General</c:formatCode>
                <c:ptCount val="3"/>
                <c:pt idx="0">
                  <c:v>8.2</c:v>
                </c:pt>
                <c:pt idx="1">
                  <c:v>3.2</c:v>
                </c:pt>
                <c:pt idx="2">
                  <c:v>1.4</c:v>
                </c:pt>
              </c:numCache>
            </c:numRef>
          </c:val>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ayout>
        <c:manualLayout>
          <c:xMode val="edge"/>
          <c:yMode val="edge"/>
          <c:x val="0.111398999699889"/>
          <c:y val="0.893541952603858"/>
          <c:w val="0.787468648124044"/>
          <c:h val="0.0738363954505685"/>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r>
              <a:rPr lang="en-US" sz="3200" b="1" dirty="0" smtClean="0">
                <a:solidFill>
                  <a:schemeClr val="tx1"/>
                </a:solidFill>
              </a:rPr>
              <a:t>Chart Title</a:t>
            </a:r>
            <a:endParaRPr lang="en-US" sz="3200" b="1" dirty="0">
              <a:solidFill>
                <a:schemeClr val="tx1"/>
              </a:solidFill>
            </a:endParaRPr>
          </a:p>
        </c:rich>
      </c:tx>
      <c:layout>
        <c:manualLayout>
          <c:xMode val="edge"/>
          <c:yMode val="edge"/>
          <c:x val="0.26578038991451"/>
          <c:y val="0.103713070114417"/>
        </c:manualLayout>
      </c:layout>
      <c:overlay val="0"/>
      <c:spPr>
        <a:noFill/>
        <a:ln w="22320">
          <a:noFill/>
        </a:ln>
      </c:spPr>
    </c:title>
    <c:autoTitleDeleted val="0"/>
    <c:plotArea>
      <c:layout>
        <c:manualLayout>
          <c:layoutTarget val="inner"/>
          <c:xMode val="edge"/>
          <c:yMode val="edge"/>
          <c:x val="0.226534821084328"/>
          <c:y val="0.181204623387958"/>
          <c:w val="0.515927492965233"/>
          <c:h val="0.63988916312787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dPt>
          <c:dPt>
            <c:idx val="1"/>
            <c:bubble3D val="0"/>
            <c:spPr>
              <a:solidFill>
                <a:srgbClr val="41B6E6"/>
              </a:solidFill>
              <a:ln w="11160">
                <a:solidFill>
                  <a:srgbClr val="FFFFFF"/>
                </a:solidFill>
                <a:prstDash val="solid"/>
              </a:ln>
            </c:spPr>
          </c:dPt>
          <c:dPt>
            <c:idx val="2"/>
            <c:bubble3D val="0"/>
            <c:spPr>
              <a:solidFill>
                <a:srgbClr val="E56D54"/>
              </a:solidFill>
              <a:ln w="11160">
                <a:solidFill>
                  <a:srgbClr val="FFFFFF"/>
                </a:solidFill>
                <a:prstDash val="solid"/>
              </a:ln>
            </c:spPr>
          </c:dPt>
          <c:cat>
            <c:strRef>
              <c:f>Sheet1!$A$2:$A$4</c:f>
              <c:strCache>
                <c:ptCount val="3"/>
                <c:pt idx="0">
                  <c:v>Series 1</c:v>
                </c:pt>
                <c:pt idx="1">
                  <c:v>Series 2</c:v>
                </c:pt>
                <c:pt idx="2">
                  <c:v>Series 3</c:v>
                </c:pt>
              </c:strCache>
            </c:strRef>
          </c:cat>
          <c:val>
            <c:numRef>
              <c:f>Sheet1!$B$2:$B$4</c:f>
              <c:numCache>
                <c:formatCode>General</c:formatCode>
                <c:ptCount val="3"/>
                <c:pt idx="0">
                  <c:v>3.0</c:v>
                </c:pt>
                <c:pt idx="1">
                  <c:v>3.2</c:v>
                </c:pt>
                <c:pt idx="2">
                  <c:v>1.4</c:v>
                </c:pt>
              </c:numCache>
            </c:numRef>
          </c:val>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Entry>
      <c:layout>
        <c:manualLayout>
          <c:xMode val="edge"/>
          <c:yMode val="edge"/>
          <c:x val="0.0247338482128529"/>
          <c:y val="0.8026592410254"/>
          <c:w val="0.969663121312972"/>
          <c:h val="0.115985364525994"/>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600" b="1" i="0" u="none" strike="noStrike" kern="1200" spc="0" baseline="0">
                <a:solidFill>
                  <a:schemeClr val="tx1"/>
                </a:solidFill>
                <a:latin typeface="+mn-lt"/>
                <a:ea typeface="+mn-ea"/>
                <a:cs typeface="+mn-cs"/>
              </a:defRPr>
            </a:pPr>
            <a:r>
              <a:rPr lang="en-US" sz="3200" b="1" dirty="0" smtClean="0">
                <a:solidFill>
                  <a:schemeClr val="tx1"/>
                </a:solidFill>
              </a:rPr>
              <a:t>Chart Title</a:t>
            </a:r>
            <a:endParaRPr lang="en-US" sz="3200" b="1" dirty="0">
              <a:solidFill>
                <a:schemeClr val="tx1"/>
              </a:solidFill>
            </a:endParaRPr>
          </a:p>
        </c:rich>
      </c:tx>
      <c:layout>
        <c:manualLayout>
          <c:xMode val="edge"/>
          <c:yMode val="edge"/>
          <c:x val="0.26578038991451"/>
          <c:y val="0.103713070114417"/>
        </c:manualLayout>
      </c:layout>
      <c:overlay val="0"/>
      <c:spPr>
        <a:noFill/>
        <a:ln w="22320">
          <a:noFill/>
        </a:ln>
      </c:spPr>
    </c:title>
    <c:autoTitleDeleted val="0"/>
    <c:plotArea>
      <c:layout>
        <c:manualLayout>
          <c:layoutTarget val="inner"/>
          <c:xMode val="edge"/>
          <c:yMode val="edge"/>
          <c:x val="0.226534821084328"/>
          <c:y val="0.181204623387958"/>
          <c:w val="0.515927492965233"/>
          <c:h val="0.639889163127873"/>
        </c:manualLayout>
      </c:layout>
      <c:doughnutChart>
        <c:varyColors val="1"/>
        <c:ser>
          <c:idx val="0"/>
          <c:order val="0"/>
          <c:tx>
            <c:strRef>
              <c:f>Sheet1!$B$1</c:f>
              <c:strCache>
                <c:ptCount val="1"/>
                <c:pt idx="0">
                  <c:v>Category</c:v>
                </c:pt>
              </c:strCache>
            </c:strRef>
          </c:tx>
          <c:dPt>
            <c:idx val="0"/>
            <c:bubble3D val="0"/>
            <c:spPr>
              <a:solidFill>
                <a:srgbClr val="005BBB"/>
              </a:solidFill>
              <a:ln w="11160">
                <a:solidFill>
                  <a:srgbClr val="FFFFFF"/>
                </a:solidFill>
                <a:prstDash val="solid"/>
              </a:ln>
            </c:spPr>
          </c:dPt>
          <c:dPt>
            <c:idx val="1"/>
            <c:bubble3D val="0"/>
            <c:spPr>
              <a:solidFill>
                <a:srgbClr val="41B6E6"/>
              </a:solidFill>
              <a:ln w="11160">
                <a:solidFill>
                  <a:srgbClr val="FFFFFF"/>
                </a:solidFill>
                <a:prstDash val="solid"/>
              </a:ln>
            </c:spPr>
          </c:dPt>
          <c:dPt>
            <c:idx val="2"/>
            <c:bubble3D val="0"/>
            <c:spPr>
              <a:solidFill>
                <a:srgbClr val="E56D54"/>
              </a:solidFill>
              <a:ln w="11160">
                <a:solidFill>
                  <a:srgbClr val="FFFFFF"/>
                </a:solidFill>
                <a:prstDash val="solid"/>
              </a:ln>
            </c:spPr>
          </c:dPt>
          <c:cat>
            <c:strRef>
              <c:f>Sheet1!$A$2:$A$4</c:f>
              <c:strCache>
                <c:ptCount val="3"/>
                <c:pt idx="0">
                  <c:v>Series 1</c:v>
                </c:pt>
                <c:pt idx="1">
                  <c:v>Series 2</c:v>
                </c:pt>
                <c:pt idx="2">
                  <c:v>Series 3</c:v>
                </c:pt>
              </c:strCache>
            </c:strRef>
          </c:cat>
          <c:val>
            <c:numRef>
              <c:f>Sheet1!$B$2:$B$4</c:f>
              <c:numCache>
                <c:formatCode>General</c:formatCode>
                <c:ptCount val="3"/>
                <c:pt idx="0">
                  <c:v>3.0</c:v>
                </c:pt>
                <c:pt idx="1">
                  <c:v>3.2</c:v>
                </c:pt>
                <c:pt idx="2">
                  <c:v>6.4</c:v>
                </c:pt>
              </c:numCache>
            </c:numRef>
          </c:val>
        </c:ser>
        <c:dLbls>
          <c:showLegendKey val="0"/>
          <c:showVal val="0"/>
          <c:showCatName val="0"/>
          <c:showSerName val="0"/>
          <c:showPercent val="0"/>
          <c:showBubbleSize val="0"/>
          <c:showLeaderLines val="1"/>
        </c:dLbls>
        <c:firstSliceAng val="0"/>
        <c:holeSize val="50"/>
      </c:doughnutChart>
      <c:spPr>
        <a:noFill/>
        <a:ln w="22320">
          <a:noFill/>
        </a:ln>
      </c:spPr>
    </c:plotArea>
    <c:legend>
      <c:legendPos val="b"/>
      <c:legendEntry>
        <c:idx val="0"/>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Entry>
      <c:layout>
        <c:manualLayout>
          <c:xMode val="edge"/>
          <c:yMode val="edge"/>
          <c:x val="0.0247338482128529"/>
          <c:y val="0.8026592410254"/>
          <c:w val="0.969663121312972"/>
          <c:h val="0.115985364525994"/>
        </c:manualLayout>
      </c:layout>
      <c:overlay val="0"/>
      <c:spPr>
        <a:noFill/>
        <a:ln w="22320">
          <a:noFill/>
        </a:ln>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9615C9-C6F1-014D-A3A7-7A5DB4A377FE}" type="doc">
      <dgm:prSet loTypeId="urn:microsoft.com/office/officeart/2005/8/layout/pyramid1" loCatId="" qsTypeId="urn:microsoft.com/office/officeart/2005/8/quickstyle/simple1" qsCatId="simple" csTypeId="urn:microsoft.com/office/officeart/2005/8/colors/accent1_2" csCatId="accent1" phldr="1"/>
      <dgm:spPr/>
    </dgm:pt>
    <dgm:pt modelId="{F2A80D4E-DCDF-DD47-B0A0-103201ABFF8D}">
      <dgm:prSet phldrT="[Text]" custT="1"/>
      <dgm:spPr>
        <a:solidFill>
          <a:schemeClr val="accent3"/>
        </a:solidFill>
        <a:ln>
          <a:solidFill>
            <a:schemeClr val="lt1">
              <a:hueOff val="0"/>
              <a:satOff val="0"/>
              <a:lumOff val="0"/>
            </a:schemeClr>
          </a:solidFill>
        </a:ln>
      </dgm:spPr>
      <dgm:t>
        <a:bodyPr anchor="b"/>
        <a:lstStyle/>
        <a:p>
          <a:r>
            <a:rPr lang="en-US" sz="2800" dirty="0" smtClean="0">
              <a:solidFill>
                <a:schemeClr val="bg1"/>
              </a:solidFill>
            </a:rPr>
            <a:t>Series 1</a:t>
          </a:r>
          <a:br>
            <a:rPr lang="en-US" sz="2800" dirty="0" smtClean="0">
              <a:solidFill>
                <a:schemeClr val="bg1"/>
              </a:solidFill>
            </a:rPr>
          </a:br>
          <a:endParaRPr lang="en-US" sz="1400" dirty="0">
            <a:solidFill>
              <a:schemeClr val="bg1"/>
            </a:solidFill>
          </a:endParaRPr>
        </a:p>
      </dgm:t>
    </dgm:pt>
    <dgm:pt modelId="{AAE9F486-967B-F741-A320-903B7BAD1BB6}" type="parTrans" cxnId="{5F0B9C5A-22D4-104D-A6D7-3D8E89847F26}">
      <dgm:prSet/>
      <dgm:spPr/>
      <dgm:t>
        <a:bodyPr/>
        <a:lstStyle/>
        <a:p>
          <a:endParaRPr lang="en-US"/>
        </a:p>
      </dgm:t>
    </dgm:pt>
    <dgm:pt modelId="{F9FAAC82-4768-9541-B270-7F034CA5B77C}" type="sibTrans" cxnId="{5F0B9C5A-22D4-104D-A6D7-3D8E89847F26}">
      <dgm:prSet/>
      <dgm:spPr/>
      <dgm:t>
        <a:bodyPr/>
        <a:lstStyle/>
        <a:p>
          <a:endParaRPr lang="en-US"/>
        </a:p>
      </dgm:t>
    </dgm:pt>
    <dgm:pt modelId="{7AF5E0A5-A3D5-5044-9AE9-85D2AACDE2EC}">
      <dgm:prSet phldrT="[Text]" custT="1"/>
      <dgm:spPr>
        <a:solidFill>
          <a:schemeClr val="accent2"/>
        </a:solidFill>
        <a:ln w="63500">
          <a:solidFill>
            <a:schemeClr val="bg1"/>
          </a:solidFill>
        </a:ln>
      </dgm:spPr>
      <dgm:t>
        <a:bodyPr anchor="b"/>
        <a:lstStyle/>
        <a:p>
          <a:pPr>
            <a:lnSpc>
              <a:spcPct val="100000"/>
            </a:lnSpc>
          </a:pPr>
          <a:r>
            <a:rPr lang="en-US" sz="2800" dirty="0" smtClean="0">
              <a:solidFill>
                <a:schemeClr val="bg1"/>
              </a:solidFill>
            </a:rPr>
            <a:t>Series 2</a:t>
          </a:r>
        </a:p>
        <a:p>
          <a:pPr>
            <a:lnSpc>
              <a:spcPct val="100000"/>
            </a:lnSpc>
          </a:pPr>
          <a:endParaRPr lang="en-US" sz="1400" dirty="0">
            <a:solidFill>
              <a:schemeClr val="bg1"/>
            </a:solidFill>
          </a:endParaRPr>
        </a:p>
      </dgm:t>
    </dgm:pt>
    <dgm:pt modelId="{AB25051B-11ED-0545-8F30-6F13878D99BD}" type="parTrans" cxnId="{34D98D55-F8AB-774C-B43B-231FBFEC5E76}">
      <dgm:prSet/>
      <dgm:spPr/>
      <dgm:t>
        <a:bodyPr/>
        <a:lstStyle/>
        <a:p>
          <a:endParaRPr lang="en-US"/>
        </a:p>
      </dgm:t>
    </dgm:pt>
    <dgm:pt modelId="{A0BD8C14-DE4E-A647-A64E-204A7E481B5F}" type="sibTrans" cxnId="{34D98D55-F8AB-774C-B43B-231FBFEC5E76}">
      <dgm:prSet/>
      <dgm:spPr/>
      <dgm:t>
        <a:bodyPr/>
        <a:lstStyle/>
        <a:p>
          <a:endParaRPr lang="en-US"/>
        </a:p>
      </dgm:t>
    </dgm:pt>
    <dgm:pt modelId="{B9FB34F6-F115-BA4C-A756-11366D60939C}">
      <dgm:prSet phldrT="[Text]" custT="1"/>
      <dgm:spPr>
        <a:ln w="63500">
          <a:solidFill>
            <a:schemeClr val="bg1"/>
          </a:solidFill>
        </a:ln>
      </dgm:spPr>
      <dgm:t>
        <a:bodyPr anchor="b"/>
        <a:lstStyle/>
        <a:p>
          <a:r>
            <a:rPr lang="en-US" sz="2800" dirty="0" smtClean="0">
              <a:solidFill>
                <a:schemeClr val="bg1"/>
              </a:solidFill>
            </a:rPr>
            <a:t>Series 3</a:t>
          </a:r>
        </a:p>
        <a:p>
          <a:endParaRPr lang="en-US" sz="1400" dirty="0">
            <a:solidFill>
              <a:schemeClr val="bg1"/>
            </a:solidFill>
          </a:endParaRPr>
        </a:p>
      </dgm:t>
    </dgm:pt>
    <dgm:pt modelId="{AEDBE2E2-9C0E-DD46-9BA3-5962025226F9}" type="parTrans" cxnId="{9315592A-3DBF-904F-9DA5-8A88DCCC5AFB}">
      <dgm:prSet/>
      <dgm:spPr/>
      <dgm:t>
        <a:bodyPr/>
        <a:lstStyle/>
        <a:p>
          <a:endParaRPr lang="en-US"/>
        </a:p>
      </dgm:t>
    </dgm:pt>
    <dgm:pt modelId="{2058F22C-38E1-1B48-B638-4BF7908D4337}" type="sibTrans" cxnId="{9315592A-3DBF-904F-9DA5-8A88DCCC5AFB}">
      <dgm:prSet/>
      <dgm:spPr/>
      <dgm:t>
        <a:bodyPr/>
        <a:lstStyle/>
        <a:p>
          <a:endParaRPr lang="en-US"/>
        </a:p>
      </dgm:t>
    </dgm:pt>
    <dgm:pt modelId="{CC3A4FC8-1BA9-9048-BB1E-D88C367138D1}" type="pres">
      <dgm:prSet presAssocID="{AC9615C9-C6F1-014D-A3A7-7A5DB4A377FE}" presName="Name0" presStyleCnt="0">
        <dgm:presLayoutVars>
          <dgm:dir/>
          <dgm:animLvl val="lvl"/>
          <dgm:resizeHandles val="exact"/>
        </dgm:presLayoutVars>
      </dgm:prSet>
      <dgm:spPr/>
    </dgm:pt>
    <dgm:pt modelId="{C127AABA-8910-AC41-9833-0CFA9A9DF82B}" type="pres">
      <dgm:prSet presAssocID="{F2A80D4E-DCDF-DD47-B0A0-103201ABFF8D}" presName="Name8" presStyleCnt="0"/>
      <dgm:spPr/>
    </dgm:pt>
    <dgm:pt modelId="{3B50DBC0-D324-CC48-814E-1224FFB23FF8}" type="pres">
      <dgm:prSet presAssocID="{F2A80D4E-DCDF-DD47-B0A0-103201ABFF8D}" presName="level" presStyleLbl="node1" presStyleIdx="0" presStyleCnt="3">
        <dgm:presLayoutVars>
          <dgm:chMax val="1"/>
          <dgm:bulletEnabled val="1"/>
        </dgm:presLayoutVars>
      </dgm:prSet>
      <dgm:spPr/>
      <dgm:t>
        <a:bodyPr/>
        <a:lstStyle/>
        <a:p>
          <a:endParaRPr lang="en-US"/>
        </a:p>
      </dgm:t>
    </dgm:pt>
    <dgm:pt modelId="{3FE82FCB-BBCE-5F47-A785-76048297C6FA}" type="pres">
      <dgm:prSet presAssocID="{F2A80D4E-DCDF-DD47-B0A0-103201ABFF8D}" presName="levelTx" presStyleLbl="revTx" presStyleIdx="0" presStyleCnt="0">
        <dgm:presLayoutVars>
          <dgm:chMax val="1"/>
          <dgm:bulletEnabled val="1"/>
        </dgm:presLayoutVars>
      </dgm:prSet>
      <dgm:spPr/>
      <dgm:t>
        <a:bodyPr/>
        <a:lstStyle/>
        <a:p>
          <a:endParaRPr lang="en-US"/>
        </a:p>
      </dgm:t>
    </dgm:pt>
    <dgm:pt modelId="{4930E1E6-F99E-4A40-AC26-A9A216241580}" type="pres">
      <dgm:prSet presAssocID="{7AF5E0A5-A3D5-5044-9AE9-85D2AACDE2EC}" presName="Name8" presStyleCnt="0"/>
      <dgm:spPr/>
    </dgm:pt>
    <dgm:pt modelId="{49FAE39A-B2CF-D944-B834-B2EF233A6F89}" type="pres">
      <dgm:prSet presAssocID="{7AF5E0A5-A3D5-5044-9AE9-85D2AACDE2EC}" presName="level" presStyleLbl="node1" presStyleIdx="1" presStyleCnt="3" custScaleY="63853" custLinFactNeighborY="0">
        <dgm:presLayoutVars>
          <dgm:chMax val="1"/>
          <dgm:bulletEnabled val="1"/>
        </dgm:presLayoutVars>
      </dgm:prSet>
      <dgm:spPr/>
      <dgm:t>
        <a:bodyPr/>
        <a:lstStyle/>
        <a:p>
          <a:endParaRPr lang="en-US"/>
        </a:p>
      </dgm:t>
    </dgm:pt>
    <dgm:pt modelId="{F72C514A-07FD-0547-BA87-CE0EC865697F}" type="pres">
      <dgm:prSet presAssocID="{7AF5E0A5-A3D5-5044-9AE9-85D2AACDE2EC}" presName="levelTx" presStyleLbl="revTx" presStyleIdx="0" presStyleCnt="0">
        <dgm:presLayoutVars>
          <dgm:chMax val="1"/>
          <dgm:bulletEnabled val="1"/>
        </dgm:presLayoutVars>
      </dgm:prSet>
      <dgm:spPr/>
      <dgm:t>
        <a:bodyPr/>
        <a:lstStyle/>
        <a:p>
          <a:endParaRPr lang="en-US"/>
        </a:p>
      </dgm:t>
    </dgm:pt>
    <dgm:pt modelId="{8E501972-DD45-2241-8C2D-ABBD79CD69F3}" type="pres">
      <dgm:prSet presAssocID="{B9FB34F6-F115-BA4C-A756-11366D60939C}" presName="Name8" presStyleCnt="0"/>
      <dgm:spPr/>
    </dgm:pt>
    <dgm:pt modelId="{A8C62C20-56D4-5948-84F0-B67C9C2CF512}" type="pres">
      <dgm:prSet presAssocID="{B9FB34F6-F115-BA4C-A756-11366D60939C}" presName="level" presStyleLbl="node1" presStyleIdx="2" presStyleCnt="3" custScaleY="100000" custLinFactNeighborX="1710" custLinFactNeighborY="8901">
        <dgm:presLayoutVars>
          <dgm:chMax val="1"/>
          <dgm:bulletEnabled val="1"/>
        </dgm:presLayoutVars>
      </dgm:prSet>
      <dgm:spPr/>
      <dgm:t>
        <a:bodyPr/>
        <a:lstStyle/>
        <a:p>
          <a:endParaRPr lang="en-US"/>
        </a:p>
      </dgm:t>
    </dgm:pt>
    <dgm:pt modelId="{011EBD37-4648-414E-9EBF-6A4C6B6DAA1E}" type="pres">
      <dgm:prSet presAssocID="{B9FB34F6-F115-BA4C-A756-11366D60939C}" presName="levelTx" presStyleLbl="revTx" presStyleIdx="0" presStyleCnt="0">
        <dgm:presLayoutVars>
          <dgm:chMax val="1"/>
          <dgm:bulletEnabled val="1"/>
        </dgm:presLayoutVars>
      </dgm:prSet>
      <dgm:spPr/>
      <dgm:t>
        <a:bodyPr/>
        <a:lstStyle/>
        <a:p>
          <a:endParaRPr lang="en-US"/>
        </a:p>
      </dgm:t>
    </dgm:pt>
  </dgm:ptLst>
  <dgm:cxnLst>
    <dgm:cxn modelId="{D2F6D570-C49E-524E-9F4F-D2BCC5408E38}" type="presOf" srcId="{F2A80D4E-DCDF-DD47-B0A0-103201ABFF8D}" destId="{3FE82FCB-BBCE-5F47-A785-76048297C6FA}" srcOrd="1" destOrd="0" presId="urn:microsoft.com/office/officeart/2005/8/layout/pyramid1"/>
    <dgm:cxn modelId="{C5CCBB6B-FB8C-F644-9562-B9F7378552E0}" type="presOf" srcId="{B9FB34F6-F115-BA4C-A756-11366D60939C}" destId="{011EBD37-4648-414E-9EBF-6A4C6B6DAA1E}" srcOrd="1" destOrd="0" presId="urn:microsoft.com/office/officeart/2005/8/layout/pyramid1"/>
    <dgm:cxn modelId="{5F0B9C5A-22D4-104D-A6D7-3D8E89847F26}" srcId="{AC9615C9-C6F1-014D-A3A7-7A5DB4A377FE}" destId="{F2A80D4E-DCDF-DD47-B0A0-103201ABFF8D}" srcOrd="0" destOrd="0" parTransId="{AAE9F486-967B-F741-A320-903B7BAD1BB6}" sibTransId="{F9FAAC82-4768-9541-B270-7F034CA5B77C}"/>
    <dgm:cxn modelId="{39F08609-9D6A-3749-BDFF-7BB98BF257DB}" type="presOf" srcId="{7AF5E0A5-A3D5-5044-9AE9-85D2AACDE2EC}" destId="{49FAE39A-B2CF-D944-B834-B2EF233A6F89}" srcOrd="0" destOrd="0" presId="urn:microsoft.com/office/officeart/2005/8/layout/pyramid1"/>
    <dgm:cxn modelId="{34D98D55-F8AB-774C-B43B-231FBFEC5E76}" srcId="{AC9615C9-C6F1-014D-A3A7-7A5DB4A377FE}" destId="{7AF5E0A5-A3D5-5044-9AE9-85D2AACDE2EC}" srcOrd="1" destOrd="0" parTransId="{AB25051B-11ED-0545-8F30-6F13878D99BD}" sibTransId="{A0BD8C14-DE4E-A647-A64E-204A7E481B5F}"/>
    <dgm:cxn modelId="{E0D29FD8-0CD4-E54D-A3E5-ABD501BB96D6}" type="presOf" srcId="{F2A80D4E-DCDF-DD47-B0A0-103201ABFF8D}" destId="{3B50DBC0-D324-CC48-814E-1224FFB23FF8}" srcOrd="0" destOrd="0" presId="urn:microsoft.com/office/officeart/2005/8/layout/pyramid1"/>
    <dgm:cxn modelId="{9315592A-3DBF-904F-9DA5-8A88DCCC5AFB}" srcId="{AC9615C9-C6F1-014D-A3A7-7A5DB4A377FE}" destId="{B9FB34F6-F115-BA4C-A756-11366D60939C}" srcOrd="2" destOrd="0" parTransId="{AEDBE2E2-9C0E-DD46-9BA3-5962025226F9}" sibTransId="{2058F22C-38E1-1B48-B638-4BF7908D4337}"/>
    <dgm:cxn modelId="{D3853399-21DA-054A-B0AE-6944A44F6A18}" type="presOf" srcId="{B9FB34F6-F115-BA4C-A756-11366D60939C}" destId="{A8C62C20-56D4-5948-84F0-B67C9C2CF512}" srcOrd="0" destOrd="0" presId="urn:microsoft.com/office/officeart/2005/8/layout/pyramid1"/>
    <dgm:cxn modelId="{87876D93-F251-024D-BEBA-0DDDB37C949F}" type="presOf" srcId="{AC9615C9-C6F1-014D-A3A7-7A5DB4A377FE}" destId="{CC3A4FC8-1BA9-9048-BB1E-D88C367138D1}" srcOrd="0" destOrd="0" presId="urn:microsoft.com/office/officeart/2005/8/layout/pyramid1"/>
    <dgm:cxn modelId="{E76525AC-5878-0142-BF96-A92D62636BB4}" type="presOf" srcId="{7AF5E0A5-A3D5-5044-9AE9-85D2AACDE2EC}" destId="{F72C514A-07FD-0547-BA87-CE0EC865697F}" srcOrd="1" destOrd="0" presId="urn:microsoft.com/office/officeart/2005/8/layout/pyramid1"/>
    <dgm:cxn modelId="{C7903E63-5B54-BF42-B505-6FC3802D0E9B}" type="presParOf" srcId="{CC3A4FC8-1BA9-9048-BB1E-D88C367138D1}" destId="{C127AABA-8910-AC41-9833-0CFA9A9DF82B}" srcOrd="0" destOrd="0" presId="urn:microsoft.com/office/officeart/2005/8/layout/pyramid1"/>
    <dgm:cxn modelId="{72D939AD-3823-3049-B044-157070CFBAF2}" type="presParOf" srcId="{C127AABA-8910-AC41-9833-0CFA9A9DF82B}" destId="{3B50DBC0-D324-CC48-814E-1224FFB23FF8}" srcOrd="0" destOrd="0" presId="urn:microsoft.com/office/officeart/2005/8/layout/pyramid1"/>
    <dgm:cxn modelId="{A067C5F2-2D36-834F-B116-0F77C132A082}" type="presParOf" srcId="{C127AABA-8910-AC41-9833-0CFA9A9DF82B}" destId="{3FE82FCB-BBCE-5F47-A785-76048297C6FA}" srcOrd="1" destOrd="0" presId="urn:microsoft.com/office/officeart/2005/8/layout/pyramid1"/>
    <dgm:cxn modelId="{DA13C0A3-B85A-694C-8A2C-AF30DB64A766}" type="presParOf" srcId="{CC3A4FC8-1BA9-9048-BB1E-D88C367138D1}" destId="{4930E1E6-F99E-4A40-AC26-A9A216241580}" srcOrd="1" destOrd="0" presId="urn:microsoft.com/office/officeart/2005/8/layout/pyramid1"/>
    <dgm:cxn modelId="{9CE3C74A-4A26-3943-BD79-97C690C24FA6}" type="presParOf" srcId="{4930E1E6-F99E-4A40-AC26-A9A216241580}" destId="{49FAE39A-B2CF-D944-B834-B2EF233A6F89}" srcOrd="0" destOrd="0" presId="urn:microsoft.com/office/officeart/2005/8/layout/pyramid1"/>
    <dgm:cxn modelId="{CFD51B02-7BB4-8D43-97A0-A0103FDEF07C}" type="presParOf" srcId="{4930E1E6-F99E-4A40-AC26-A9A216241580}" destId="{F72C514A-07FD-0547-BA87-CE0EC865697F}" srcOrd="1" destOrd="0" presId="urn:microsoft.com/office/officeart/2005/8/layout/pyramid1"/>
    <dgm:cxn modelId="{EE17638B-7285-5B47-AC3A-A82C6B2079CE}" type="presParOf" srcId="{CC3A4FC8-1BA9-9048-BB1E-D88C367138D1}" destId="{8E501972-DD45-2241-8C2D-ABBD79CD69F3}" srcOrd="2" destOrd="0" presId="urn:microsoft.com/office/officeart/2005/8/layout/pyramid1"/>
    <dgm:cxn modelId="{99AA6ABF-0E23-A54D-9A73-4639A07210D7}" type="presParOf" srcId="{8E501972-DD45-2241-8C2D-ABBD79CD69F3}" destId="{A8C62C20-56D4-5948-84F0-B67C9C2CF512}" srcOrd="0" destOrd="0" presId="urn:microsoft.com/office/officeart/2005/8/layout/pyramid1"/>
    <dgm:cxn modelId="{87A0748A-D7C9-4842-8878-CE3DB3538B4F}" type="presParOf" srcId="{8E501972-DD45-2241-8C2D-ABBD79CD69F3}" destId="{011EBD37-4648-414E-9EBF-6A4C6B6DAA1E}" srcOrd="1" destOrd="0" presId="urn:microsoft.com/office/officeart/2005/8/layout/pyramid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AC9615C9-C6F1-014D-A3A7-7A5DB4A377FE}" type="doc">
      <dgm:prSet loTypeId="urn:microsoft.com/office/officeart/2005/8/layout/pyramid1" loCatId="" qsTypeId="urn:microsoft.com/office/officeart/2005/8/quickstyle/simple1" qsCatId="simple" csTypeId="urn:microsoft.com/office/officeart/2005/8/colors/accent1_2" csCatId="accent1" phldr="1"/>
      <dgm:spPr/>
    </dgm:pt>
    <dgm:pt modelId="{F2A80D4E-DCDF-DD47-B0A0-103201ABFF8D}">
      <dgm:prSet phldrT="[Text]" custT="1"/>
      <dgm:spPr>
        <a:solidFill>
          <a:schemeClr val="accent3"/>
        </a:solidFill>
        <a:ln>
          <a:solidFill>
            <a:schemeClr val="lt1">
              <a:hueOff val="0"/>
              <a:satOff val="0"/>
              <a:lumOff val="0"/>
            </a:schemeClr>
          </a:solidFill>
        </a:ln>
      </dgm:spPr>
      <dgm:t>
        <a:bodyPr anchor="b"/>
        <a:lstStyle/>
        <a:p>
          <a:r>
            <a:rPr lang="en-US" sz="2800" dirty="0" smtClean="0">
              <a:solidFill>
                <a:schemeClr val="bg1"/>
              </a:solidFill>
            </a:rPr>
            <a:t>Series 1</a:t>
          </a:r>
          <a:br>
            <a:rPr lang="en-US" sz="2800" dirty="0" smtClean="0">
              <a:solidFill>
                <a:schemeClr val="bg1"/>
              </a:solidFill>
            </a:rPr>
          </a:br>
          <a:endParaRPr lang="en-US" sz="1400" dirty="0">
            <a:solidFill>
              <a:schemeClr val="bg1"/>
            </a:solidFill>
          </a:endParaRPr>
        </a:p>
      </dgm:t>
    </dgm:pt>
    <dgm:pt modelId="{AAE9F486-967B-F741-A320-903B7BAD1BB6}" type="parTrans" cxnId="{5F0B9C5A-22D4-104D-A6D7-3D8E89847F26}">
      <dgm:prSet/>
      <dgm:spPr/>
      <dgm:t>
        <a:bodyPr/>
        <a:lstStyle/>
        <a:p>
          <a:endParaRPr lang="en-US"/>
        </a:p>
      </dgm:t>
    </dgm:pt>
    <dgm:pt modelId="{F9FAAC82-4768-9541-B270-7F034CA5B77C}" type="sibTrans" cxnId="{5F0B9C5A-22D4-104D-A6D7-3D8E89847F26}">
      <dgm:prSet/>
      <dgm:spPr/>
      <dgm:t>
        <a:bodyPr/>
        <a:lstStyle/>
        <a:p>
          <a:endParaRPr lang="en-US"/>
        </a:p>
      </dgm:t>
    </dgm:pt>
    <dgm:pt modelId="{7AF5E0A5-A3D5-5044-9AE9-85D2AACDE2EC}">
      <dgm:prSet phldrT="[Text]" custT="1"/>
      <dgm:spPr>
        <a:solidFill>
          <a:schemeClr val="accent2"/>
        </a:solidFill>
        <a:ln w="63500">
          <a:solidFill>
            <a:schemeClr val="bg1"/>
          </a:solidFill>
        </a:ln>
      </dgm:spPr>
      <dgm:t>
        <a:bodyPr anchor="b"/>
        <a:lstStyle/>
        <a:p>
          <a:pPr>
            <a:lnSpc>
              <a:spcPct val="100000"/>
            </a:lnSpc>
          </a:pPr>
          <a:r>
            <a:rPr lang="en-US" sz="2800" dirty="0" smtClean="0">
              <a:solidFill>
                <a:schemeClr val="bg1"/>
              </a:solidFill>
            </a:rPr>
            <a:t>Series 2</a:t>
          </a:r>
        </a:p>
        <a:p>
          <a:pPr>
            <a:lnSpc>
              <a:spcPct val="100000"/>
            </a:lnSpc>
          </a:pPr>
          <a:endParaRPr lang="en-US" sz="1400" dirty="0">
            <a:solidFill>
              <a:schemeClr val="bg1"/>
            </a:solidFill>
          </a:endParaRPr>
        </a:p>
      </dgm:t>
    </dgm:pt>
    <dgm:pt modelId="{AB25051B-11ED-0545-8F30-6F13878D99BD}" type="parTrans" cxnId="{34D98D55-F8AB-774C-B43B-231FBFEC5E76}">
      <dgm:prSet/>
      <dgm:spPr/>
      <dgm:t>
        <a:bodyPr/>
        <a:lstStyle/>
        <a:p>
          <a:endParaRPr lang="en-US"/>
        </a:p>
      </dgm:t>
    </dgm:pt>
    <dgm:pt modelId="{A0BD8C14-DE4E-A647-A64E-204A7E481B5F}" type="sibTrans" cxnId="{34D98D55-F8AB-774C-B43B-231FBFEC5E76}">
      <dgm:prSet/>
      <dgm:spPr/>
      <dgm:t>
        <a:bodyPr/>
        <a:lstStyle/>
        <a:p>
          <a:endParaRPr lang="en-US"/>
        </a:p>
      </dgm:t>
    </dgm:pt>
    <dgm:pt modelId="{B9FB34F6-F115-BA4C-A756-11366D60939C}">
      <dgm:prSet phldrT="[Text]" custT="1"/>
      <dgm:spPr>
        <a:ln w="63500">
          <a:solidFill>
            <a:schemeClr val="bg1"/>
          </a:solidFill>
        </a:ln>
      </dgm:spPr>
      <dgm:t>
        <a:bodyPr anchor="b"/>
        <a:lstStyle/>
        <a:p>
          <a:r>
            <a:rPr lang="en-US" sz="2800" dirty="0" smtClean="0">
              <a:solidFill>
                <a:schemeClr val="bg1"/>
              </a:solidFill>
            </a:rPr>
            <a:t>Series 3</a:t>
          </a:r>
        </a:p>
        <a:p>
          <a:endParaRPr lang="en-US" sz="1400" dirty="0">
            <a:solidFill>
              <a:schemeClr val="bg1"/>
            </a:solidFill>
          </a:endParaRPr>
        </a:p>
      </dgm:t>
    </dgm:pt>
    <dgm:pt modelId="{AEDBE2E2-9C0E-DD46-9BA3-5962025226F9}" type="parTrans" cxnId="{9315592A-3DBF-904F-9DA5-8A88DCCC5AFB}">
      <dgm:prSet/>
      <dgm:spPr/>
      <dgm:t>
        <a:bodyPr/>
        <a:lstStyle/>
        <a:p>
          <a:endParaRPr lang="en-US"/>
        </a:p>
      </dgm:t>
    </dgm:pt>
    <dgm:pt modelId="{2058F22C-38E1-1B48-B638-4BF7908D4337}" type="sibTrans" cxnId="{9315592A-3DBF-904F-9DA5-8A88DCCC5AFB}">
      <dgm:prSet/>
      <dgm:spPr/>
      <dgm:t>
        <a:bodyPr/>
        <a:lstStyle/>
        <a:p>
          <a:endParaRPr lang="en-US"/>
        </a:p>
      </dgm:t>
    </dgm:pt>
    <dgm:pt modelId="{CC3A4FC8-1BA9-9048-BB1E-D88C367138D1}" type="pres">
      <dgm:prSet presAssocID="{AC9615C9-C6F1-014D-A3A7-7A5DB4A377FE}" presName="Name0" presStyleCnt="0">
        <dgm:presLayoutVars>
          <dgm:dir/>
          <dgm:animLvl val="lvl"/>
          <dgm:resizeHandles val="exact"/>
        </dgm:presLayoutVars>
      </dgm:prSet>
      <dgm:spPr/>
    </dgm:pt>
    <dgm:pt modelId="{C127AABA-8910-AC41-9833-0CFA9A9DF82B}" type="pres">
      <dgm:prSet presAssocID="{F2A80D4E-DCDF-DD47-B0A0-103201ABFF8D}" presName="Name8" presStyleCnt="0"/>
      <dgm:spPr/>
    </dgm:pt>
    <dgm:pt modelId="{3B50DBC0-D324-CC48-814E-1224FFB23FF8}" type="pres">
      <dgm:prSet presAssocID="{F2A80D4E-DCDF-DD47-B0A0-103201ABFF8D}" presName="level" presStyleLbl="node1" presStyleIdx="0" presStyleCnt="3">
        <dgm:presLayoutVars>
          <dgm:chMax val="1"/>
          <dgm:bulletEnabled val="1"/>
        </dgm:presLayoutVars>
      </dgm:prSet>
      <dgm:spPr/>
      <dgm:t>
        <a:bodyPr/>
        <a:lstStyle/>
        <a:p>
          <a:endParaRPr lang="en-US"/>
        </a:p>
      </dgm:t>
    </dgm:pt>
    <dgm:pt modelId="{3FE82FCB-BBCE-5F47-A785-76048297C6FA}" type="pres">
      <dgm:prSet presAssocID="{F2A80D4E-DCDF-DD47-B0A0-103201ABFF8D}" presName="levelTx" presStyleLbl="revTx" presStyleIdx="0" presStyleCnt="0">
        <dgm:presLayoutVars>
          <dgm:chMax val="1"/>
          <dgm:bulletEnabled val="1"/>
        </dgm:presLayoutVars>
      </dgm:prSet>
      <dgm:spPr/>
      <dgm:t>
        <a:bodyPr/>
        <a:lstStyle/>
        <a:p>
          <a:endParaRPr lang="en-US"/>
        </a:p>
      </dgm:t>
    </dgm:pt>
    <dgm:pt modelId="{4930E1E6-F99E-4A40-AC26-A9A216241580}" type="pres">
      <dgm:prSet presAssocID="{7AF5E0A5-A3D5-5044-9AE9-85D2AACDE2EC}" presName="Name8" presStyleCnt="0"/>
      <dgm:spPr/>
    </dgm:pt>
    <dgm:pt modelId="{49FAE39A-B2CF-D944-B834-B2EF233A6F89}" type="pres">
      <dgm:prSet presAssocID="{7AF5E0A5-A3D5-5044-9AE9-85D2AACDE2EC}" presName="level" presStyleLbl="node1" presStyleIdx="1" presStyleCnt="3" custScaleY="63853" custLinFactNeighborY="0">
        <dgm:presLayoutVars>
          <dgm:chMax val="1"/>
          <dgm:bulletEnabled val="1"/>
        </dgm:presLayoutVars>
      </dgm:prSet>
      <dgm:spPr/>
      <dgm:t>
        <a:bodyPr/>
        <a:lstStyle/>
        <a:p>
          <a:endParaRPr lang="en-US"/>
        </a:p>
      </dgm:t>
    </dgm:pt>
    <dgm:pt modelId="{F72C514A-07FD-0547-BA87-CE0EC865697F}" type="pres">
      <dgm:prSet presAssocID="{7AF5E0A5-A3D5-5044-9AE9-85D2AACDE2EC}" presName="levelTx" presStyleLbl="revTx" presStyleIdx="0" presStyleCnt="0">
        <dgm:presLayoutVars>
          <dgm:chMax val="1"/>
          <dgm:bulletEnabled val="1"/>
        </dgm:presLayoutVars>
      </dgm:prSet>
      <dgm:spPr/>
      <dgm:t>
        <a:bodyPr/>
        <a:lstStyle/>
        <a:p>
          <a:endParaRPr lang="en-US"/>
        </a:p>
      </dgm:t>
    </dgm:pt>
    <dgm:pt modelId="{8E501972-DD45-2241-8C2D-ABBD79CD69F3}" type="pres">
      <dgm:prSet presAssocID="{B9FB34F6-F115-BA4C-A756-11366D60939C}" presName="Name8" presStyleCnt="0"/>
      <dgm:spPr/>
    </dgm:pt>
    <dgm:pt modelId="{A8C62C20-56D4-5948-84F0-B67C9C2CF512}" type="pres">
      <dgm:prSet presAssocID="{B9FB34F6-F115-BA4C-A756-11366D60939C}" presName="level" presStyleLbl="node1" presStyleIdx="2" presStyleCnt="3" custScaleY="100000" custLinFactNeighborX="1710" custLinFactNeighborY="8901">
        <dgm:presLayoutVars>
          <dgm:chMax val="1"/>
          <dgm:bulletEnabled val="1"/>
        </dgm:presLayoutVars>
      </dgm:prSet>
      <dgm:spPr/>
      <dgm:t>
        <a:bodyPr/>
        <a:lstStyle/>
        <a:p>
          <a:endParaRPr lang="en-US"/>
        </a:p>
      </dgm:t>
    </dgm:pt>
    <dgm:pt modelId="{011EBD37-4648-414E-9EBF-6A4C6B6DAA1E}" type="pres">
      <dgm:prSet presAssocID="{B9FB34F6-F115-BA4C-A756-11366D60939C}" presName="levelTx" presStyleLbl="revTx" presStyleIdx="0" presStyleCnt="0">
        <dgm:presLayoutVars>
          <dgm:chMax val="1"/>
          <dgm:bulletEnabled val="1"/>
        </dgm:presLayoutVars>
      </dgm:prSet>
      <dgm:spPr/>
      <dgm:t>
        <a:bodyPr/>
        <a:lstStyle/>
        <a:p>
          <a:endParaRPr lang="en-US"/>
        </a:p>
      </dgm:t>
    </dgm:pt>
  </dgm:ptLst>
  <dgm:cxnLst>
    <dgm:cxn modelId="{933B8158-BB6F-A042-8AF1-5B94FAB0DFFC}" type="presOf" srcId="{B9FB34F6-F115-BA4C-A756-11366D60939C}" destId="{A8C62C20-56D4-5948-84F0-B67C9C2CF512}" srcOrd="0" destOrd="0" presId="urn:microsoft.com/office/officeart/2005/8/layout/pyramid1"/>
    <dgm:cxn modelId="{DAD96001-C479-0846-B054-7A21E47651AF}" type="presOf" srcId="{7AF5E0A5-A3D5-5044-9AE9-85D2AACDE2EC}" destId="{49FAE39A-B2CF-D944-B834-B2EF233A6F89}" srcOrd="0" destOrd="0" presId="urn:microsoft.com/office/officeart/2005/8/layout/pyramid1"/>
    <dgm:cxn modelId="{5F0B9C5A-22D4-104D-A6D7-3D8E89847F26}" srcId="{AC9615C9-C6F1-014D-A3A7-7A5DB4A377FE}" destId="{F2A80D4E-DCDF-DD47-B0A0-103201ABFF8D}" srcOrd="0" destOrd="0" parTransId="{AAE9F486-967B-F741-A320-903B7BAD1BB6}" sibTransId="{F9FAAC82-4768-9541-B270-7F034CA5B77C}"/>
    <dgm:cxn modelId="{57C96BF3-52F7-6F47-923C-52B4407D0D70}" type="presOf" srcId="{AC9615C9-C6F1-014D-A3A7-7A5DB4A377FE}" destId="{CC3A4FC8-1BA9-9048-BB1E-D88C367138D1}" srcOrd="0" destOrd="0" presId="urn:microsoft.com/office/officeart/2005/8/layout/pyramid1"/>
    <dgm:cxn modelId="{6168722C-88F2-8845-AB48-C76B0CFE1605}" type="presOf" srcId="{F2A80D4E-DCDF-DD47-B0A0-103201ABFF8D}" destId="{3FE82FCB-BBCE-5F47-A785-76048297C6FA}" srcOrd="1" destOrd="0" presId="urn:microsoft.com/office/officeart/2005/8/layout/pyramid1"/>
    <dgm:cxn modelId="{9315592A-3DBF-904F-9DA5-8A88DCCC5AFB}" srcId="{AC9615C9-C6F1-014D-A3A7-7A5DB4A377FE}" destId="{B9FB34F6-F115-BA4C-A756-11366D60939C}" srcOrd="2" destOrd="0" parTransId="{AEDBE2E2-9C0E-DD46-9BA3-5962025226F9}" sibTransId="{2058F22C-38E1-1B48-B638-4BF7908D4337}"/>
    <dgm:cxn modelId="{B9F949DE-9F6B-5845-B201-83238E1C8D58}" type="presOf" srcId="{7AF5E0A5-A3D5-5044-9AE9-85D2AACDE2EC}" destId="{F72C514A-07FD-0547-BA87-CE0EC865697F}" srcOrd="1" destOrd="0" presId="urn:microsoft.com/office/officeart/2005/8/layout/pyramid1"/>
    <dgm:cxn modelId="{6804742D-53FB-6140-A4AF-1ED640022E17}" type="presOf" srcId="{F2A80D4E-DCDF-DD47-B0A0-103201ABFF8D}" destId="{3B50DBC0-D324-CC48-814E-1224FFB23FF8}" srcOrd="0" destOrd="0" presId="urn:microsoft.com/office/officeart/2005/8/layout/pyramid1"/>
    <dgm:cxn modelId="{72615079-1551-F749-9D31-5ADF0A47A23D}" type="presOf" srcId="{B9FB34F6-F115-BA4C-A756-11366D60939C}" destId="{011EBD37-4648-414E-9EBF-6A4C6B6DAA1E}" srcOrd="1" destOrd="0" presId="urn:microsoft.com/office/officeart/2005/8/layout/pyramid1"/>
    <dgm:cxn modelId="{34D98D55-F8AB-774C-B43B-231FBFEC5E76}" srcId="{AC9615C9-C6F1-014D-A3A7-7A5DB4A377FE}" destId="{7AF5E0A5-A3D5-5044-9AE9-85D2AACDE2EC}" srcOrd="1" destOrd="0" parTransId="{AB25051B-11ED-0545-8F30-6F13878D99BD}" sibTransId="{A0BD8C14-DE4E-A647-A64E-204A7E481B5F}"/>
    <dgm:cxn modelId="{82A0196C-25ED-CC46-810C-C3BAE3859624}" type="presParOf" srcId="{CC3A4FC8-1BA9-9048-BB1E-D88C367138D1}" destId="{C127AABA-8910-AC41-9833-0CFA9A9DF82B}" srcOrd="0" destOrd="0" presId="urn:microsoft.com/office/officeart/2005/8/layout/pyramid1"/>
    <dgm:cxn modelId="{F24A5349-08EC-4D4B-8320-6EC8156ECA1C}" type="presParOf" srcId="{C127AABA-8910-AC41-9833-0CFA9A9DF82B}" destId="{3B50DBC0-D324-CC48-814E-1224FFB23FF8}" srcOrd="0" destOrd="0" presId="urn:microsoft.com/office/officeart/2005/8/layout/pyramid1"/>
    <dgm:cxn modelId="{424B19C1-D6ED-3647-AC15-EFEE8E2791A9}" type="presParOf" srcId="{C127AABA-8910-AC41-9833-0CFA9A9DF82B}" destId="{3FE82FCB-BBCE-5F47-A785-76048297C6FA}" srcOrd="1" destOrd="0" presId="urn:microsoft.com/office/officeart/2005/8/layout/pyramid1"/>
    <dgm:cxn modelId="{7312CFDE-633A-FA4E-8549-00BE29EA2CF3}" type="presParOf" srcId="{CC3A4FC8-1BA9-9048-BB1E-D88C367138D1}" destId="{4930E1E6-F99E-4A40-AC26-A9A216241580}" srcOrd="1" destOrd="0" presId="urn:microsoft.com/office/officeart/2005/8/layout/pyramid1"/>
    <dgm:cxn modelId="{170670A2-11F4-0641-84DF-5BAF426DB90D}" type="presParOf" srcId="{4930E1E6-F99E-4A40-AC26-A9A216241580}" destId="{49FAE39A-B2CF-D944-B834-B2EF233A6F89}" srcOrd="0" destOrd="0" presId="urn:microsoft.com/office/officeart/2005/8/layout/pyramid1"/>
    <dgm:cxn modelId="{064156EA-BAB8-E04D-8743-6C5D14A19137}" type="presParOf" srcId="{4930E1E6-F99E-4A40-AC26-A9A216241580}" destId="{F72C514A-07FD-0547-BA87-CE0EC865697F}" srcOrd="1" destOrd="0" presId="urn:microsoft.com/office/officeart/2005/8/layout/pyramid1"/>
    <dgm:cxn modelId="{D1D8835A-56EF-294F-BBA6-CF6A32951A7C}" type="presParOf" srcId="{CC3A4FC8-1BA9-9048-BB1E-D88C367138D1}" destId="{8E501972-DD45-2241-8C2D-ABBD79CD69F3}" srcOrd="2" destOrd="0" presId="urn:microsoft.com/office/officeart/2005/8/layout/pyramid1"/>
    <dgm:cxn modelId="{C52D4B69-0AF2-2744-96B9-E4FF2BCF7002}" type="presParOf" srcId="{8E501972-DD45-2241-8C2D-ABBD79CD69F3}" destId="{A8C62C20-56D4-5948-84F0-B67C9C2CF512}" srcOrd="0" destOrd="0" presId="urn:microsoft.com/office/officeart/2005/8/layout/pyramid1"/>
    <dgm:cxn modelId="{2CFBD8F8-4399-BF46-926D-5A9852B6DA28}" type="presParOf" srcId="{8E501972-DD45-2241-8C2D-ABBD79CD69F3}" destId="{011EBD37-4648-414E-9EBF-6A4C6B6DAA1E}"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DBC0-D324-CC48-814E-1224FFB23FF8}">
      <dsp:nvSpPr>
        <dsp:cNvPr id="0" name=""/>
        <dsp:cNvSpPr/>
      </dsp:nvSpPr>
      <dsp:spPr>
        <a:xfrm>
          <a:off x="2166105" y="0"/>
          <a:ext cx="2643961" cy="2010815"/>
        </a:xfrm>
        <a:prstGeom prst="trapezoid">
          <a:avLst>
            <a:gd name="adj" fmla="val 65744"/>
          </a:avLst>
        </a:prstGeom>
        <a:solidFill>
          <a:schemeClr val="accent3"/>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lvl="0" algn="ctr" defTabSz="1244600">
            <a:lnSpc>
              <a:spcPct val="90000"/>
            </a:lnSpc>
            <a:spcBef>
              <a:spcPct val="0"/>
            </a:spcBef>
            <a:spcAft>
              <a:spcPct val="35000"/>
            </a:spcAft>
          </a:pPr>
          <a:r>
            <a:rPr lang="en-US" sz="2800" kern="1200" dirty="0" smtClean="0">
              <a:solidFill>
                <a:schemeClr val="bg1"/>
              </a:solidFill>
            </a:rPr>
            <a:t>Series 1</a:t>
          </a:r>
          <a:br>
            <a:rPr lang="en-US" sz="2800" kern="1200" dirty="0" smtClean="0">
              <a:solidFill>
                <a:schemeClr val="bg1"/>
              </a:solidFill>
            </a:rPr>
          </a:br>
          <a:endParaRPr lang="en-US" sz="1400" kern="1200" dirty="0">
            <a:solidFill>
              <a:schemeClr val="bg1"/>
            </a:solidFill>
          </a:endParaRPr>
        </a:p>
      </dsp:txBody>
      <dsp:txXfrm>
        <a:off x="2166105" y="0"/>
        <a:ext cx="2643961" cy="2010815"/>
      </dsp:txXfrm>
    </dsp:sp>
    <dsp:sp modelId="{49FAE39A-B2CF-D944-B834-B2EF233A6F89}">
      <dsp:nvSpPr>
        <dsp:cNvPr id="0" name=""/>
        <dsp:cNvSpPr/>
      </dsp:nvSpPr>
      <dsp:spPr>
        <a:xfrm>
          <a:off x="1321980" y="2010815"/>
          <a:ext cx="4332210" cy="1283966"/>
        </a:xfrm>
        <a:prstGeom prst="trapezoid">
          <a:avLst>
            <a:gd name="adj" fmla="val 65744"/>
          </a:avLst>
        </a:prstGeom>
        <a:solidFill>
          <a:schemeClr val="accent2"/>
        </a:solidFill>
        <a:ln w="635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lvl="0" algn="ctr" defTabSz="1244600">
            <a:lnSpc>
              <a:spcPct val="100000"/>
            </a:lnSpc>
            <a:spcBef>
              <a:spcPct val="0"/>
            </a:spcBef>
            <a:spcAft>
              <a:spcPct val="35000"/>
            </a:spcAft>
          </a:pPr>
          <a:r>
            <a:rPr lang="en-US" sz="2800" kern="1200" dirty="0" smtClean="0">
              <a:solidFill>
                <a:schemeClr val="bg1"/>
              </a:solidFill>
            </a:rPr>
            <a:t>Series 2</a:t>
          </a:r>
        </a:p>
        <a:p>
          <a:pPr lvl="0" algn="ctr" defTabSz="1244600">
            <a:lnSpc>
              <a:spcPct val="100000"/>
            </a:lnSpc>
            <a:spcBef>
              <a:spcPct val="0"/>
            </a:spcBef>
            <a:spcAft>
              <a:spcPct val="35000"/>
            </a:spcAft>
          </a:pPr>
          <a:endParaRPr lang="en-US" sz="1400" kern="1200" dirty="0">
            <a:solidFill>
              <a:schemeClr val="bg1"/>
            </a:solidFill>
          </a:endParaRPr>
        </a:p>
      </dsp:txBody>
      <dsp:txXfrm>
        <a:off x="2080117" y="2010815"/>
        <a:ext cx="2815936" cy="1283966"/>
      </dsp:txXfrm>
    </dsp:sp>
    <dsp:sp modelId="{A8C62C20-56D4-5948-84F0-B67C9C2CF512}">
      <dsp:nvSpPr>
        <dsp:cNvPr id="0" name=""/>
        <dsp:cNvSpPr/>
      </dsp:nvSpPr>
      <dsp:spPr>
        <a:xfrm>
          <a:off x="0" y="3294782"/>
          <a:ext cx="6976172" cy="2010815"/>
        </a:xfrm>
        <a:prstGeom prst="trapezoid">
          <a:avLst>
            <a:gd name="adj" fmla="val 65744"/>
          </a:avLst>
        </a:prstGeom>
        <a:solidFill>
          <a:schemeClr val="accent1">
            <a:hueOff val="0"/>
            <a:satOff val="0"/>
            <a:lumOff val="0"/>
            <a:alphaOff val="0"/>
          </a:schemeClr>
        </a:solidFill>
        <a:ln w="635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lvl="0" algn="ctr" defTabSz="1244600">
            <a:lnSpc>
              <a:spcPct val="90000"/>
            </a:lnSpc>
            <a:spcBef>
              <a:spcPct val="0"/>
            </a:spcBef>
            <a:spcAft>
              <a:spcPct val="35000"/>
            </a:spcAft>
          </a:pPr>
          <a:r>
            <a:rPr lang="en-US" sz="2800" kern="1200" dirty="0" smtClean="0">
              <a:solidFill>
                <a:schemeClr val="bg1"/>
              </a:solidFill>
            </a:rPr>
            <a:t>Series 3</a:t>
          </a:r>
        </a:p>
        <a:p>
          <a:pPr lvl="0" algn="ctr" defTabSz="1244600">
            <a:lnSpc>
              <a:spcPct val="90000"/>
            </a:lnSpc>
            <a:spcBef>
              <a:spcPct val="0"/>
            </a:spcBef>
            <a:spcAft>
              <a:spcPct val="35000"/>
            </a:spcAft>
          </a:pPr>
          <a:endParaRPr lang="en-US" sz="1400" kern="1200" dirty="0">
            <a:solidFill>
              <a:schemeClr val="bg1"/>
            </a:solidFill>
          </a:endParaRPr>
        </a:p>
      </dsp:txBody>
      <dsp:txXfrm>
        <a:off x="1220830" y="3294782"/>
        <a:ext cx="4534511" cy="2010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DBC0-D324-CC48-814E-1224FFB23FF8}">
      <dsp:nvSpPr>
        <dsp:cNvPr id="0" name=""/>
        <dsp:cNvSpPr/>
      </dsp:nvSpPr>
      <dsp:spPr>
        <a:xfrm>
          <a:off x="2166105" y="0"/>
          <a:ext cx="2643961" cy="2010815"/>
        </a:xfrm>
        <a:prstGeom prst="trapezoid">
          <a:avLst>
            <a:gd name="adj" fmla="val 65744"/>
          </a:avLst>
        </a:prstGeom>
        <a:solidFill>
          <a:schemeClr val="accent3"/>
        </a:solidFill>
        <a:ln w="25400"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lvl="0" algn="ctr" defTabSz="1244600">
            <a:lnSpc>
              <a:spcPct val="90000"/>
            </a:lnSpc>
            <a:spcBef>
              <a:spcPct val="0"/>
            </a:spcBef>
            <a:spcAft>
              <a:spcPct val="35000"/>
            </a:spcAft>
          </a:pPr>
          <a:r>
            <a:rPr lang="en-US" sz="2800" kern="1200" dirty="0" smtClean="0">
              <a:solidFill>
                <a:schemeClr val="bg1"/>
              </a:solidFill>
            </a:rPr>
            <a:t>Series 1</a:t>
          </a:r>
          <a:br>
            <a:rPr lang="en-US" sz="2800" kern="1200" dirty="0" smtClean="0">
              <a:solidFill>
                <a:schemeClr val="bg1"/>
              </a:solidFill>
            </a:rPr>
          </a:br>
          <a:endParaRPr lang="en-US" sz="1400" kern="1200" dirty="0">
            <a:solidFill>
              <a:schemeClr val="bg1"/>
            </a:solidFill>
          </a:endParaRPr>
        </a:p>
      </dsp:txBody>
      <dsp:txXfrm>
        <a:off x="2166105" y="0"/>
        <a:ext cx="2643961" cy="2010815"/>
      </dsp:txXfrm>
    </dsp:sp>
    <dsp:sp modelId="{49FAE39A-B2CF-D944-B834-B2EF233A6F89}">
      <dsp:nvSpPr>
        <dsp:cNvPr id="0" name=""/>
        <dsp:cNvSpPr/>
      </dsp:nvSpPr>
      <dsp:spPr>
        <a:xfrm>
          <a:off x="1321980" y="2010815"/>
          <a:ext cx="4332210" cy="1283966"/>
        </a:xfrm>
        <a:prstGeom prst="trapezoid">
          <a:avLst>
            <a:gd name="adj" fmla="val 65744"/>
          </a:avLst>
        </a:prstGeom>
        <a:solidFill>
          <a:schemeClr val="accent2"/>
        </a:solidFill>
        <a:ln w="635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lvl="0" algn="ctr" defTabSz="1244600">
            <a:lnSpc>
              <a:spcPct val="100000"/>
            </a:lnSpc>
            <a:spcBef>
              <a:spcPct val="0"/>
            </a:spcBef>
            <a:spcAft>
              <a:spcPct val="35000"/>
            </a:spcAft>
          </a:pPr>
          <a:r>
            <a:rPr lang="en-US" sz="2800" kern="1200" dirty="0" smtClean="0">
              <a:solidFill>
                <a:schemeClr val="bg1"/>
              </a:solidFill>
            </a:rPr>
            <a:t>Series 2</a:t>
          </a:r>
        </a:p>
        <a:p>
          <a:pPr lvl="0" algn="ctr" defTabSz="1244600">
            <a:lnSpc>
              <a:spcPct val="100000"/>
            </a:lnSpc>
            <a:spcBef>
              <a:spcPct val="0"/>
            </a:spcBef>
            <a:spcAft>
              <a:spcPct val="35000"/>
            </a:spcAft>
          </a:pPr>
          <a:endParaRPr lang="en-US" sz="1400" kern="1200" dirty="0">
            <a:solidFill>
              <a:schemeClr val="bg1"/>
            </a:solidFill>
          </a:endParaRPr>
        </a:p>
      </dsp:txBody>
      <dsp:txXfrm>
        <a:off x="2080117" y="2010815"/>
        <a:ext cx="2815936" cy="1283966"/>
      </dsp:txXfrm>
    </dsp:sp>
    <dsp:sp modelId="{A8C62C20-56D4-5948-84F0-B67C9C2CF512}">
      <dsp:nvSpPr>
        <dsp:cNvPr id="0" name=""/>
        <dsp:cNvSpPr/>
      </dsp:nvSpPr>
      <dsp:spPr>
        <a:xfrm>
          <a:off x="0" y="3294782"/>
          <a:ext cx="6976172" cy="2010815"/>
        </a:xfrm>
        <a:prstGeom prst="trapezoid">
          <a:avLst>
            <a:gd name="adj" fmla="val 65744"/>
          </a:avLst>
        </a:prstGeom>
        <a:solidFill>
          <a:schemeClr val="accent1">
            <a:hueOff val="0"/>
            <a:satOff val="0"/>
            <a:lumOff val="0"/>
            <a:alphaOff val="0"/>
          </a:schemeClr>
        </a:solidFill>
        <a:ln w="635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b" anchorCtr="0">
          <a:noAutofit/>
        </a:bodyPr>
        <a:lstStyle/>
        <a:p>
          <a:pPr lvl="0" algn="ctr" defTabSz="1244600">
            <a:lnSpc>
              <a:spcPct val="90000"/>
            </a:lnSpc>
            <a:spcBef>
              <a:spcPct val="0"/>
            </a:spcBef>
            <a:spcAft>
              <a:spcPct val="35000"/>
            </a:spcAft>
          </a:pPr>
          <a:r>
            <a:rPr lang="en-US" sz="2800" kern="1200" dirty="0" smtClean="0">
              <a:solidFill>
                <a:schemeClr val="bg1"/>
              </a:solidFill>
            </a:rPr>
            <a:t>Series 3</a:t>
          </a:r>
        </a:p>
        <a:p>
          <a:pPr lvl="0" algn="ctr" defTabSz="1244600">
            <a:lnSpc>
              <a:spcPct val="90000"/>
            </a:lnSpc>
            <a:spcBef>
              <a:spcPct val="0"/>
            </a:spcBef>
            <a:spcAft>
              <a:spcPct val="35000"/>
            </a:spcAft>
          </a:pPr>
          <a:endParaRPr lang="en-US" sz="1400" kern="1200" dirty="0">
            <a:solidFill>
              <a:schemeClr val="bg1"/>
            </a:solidFill>
          </a:endParaRPr>
        </a:p>
      </dsp:txBody>
      <dsp:txXfrm>
        <a:off x="1220830" y="3294782"/>
        <a:ext cx="4534511" cy="201081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ltLang="en-US" dirty="0"/>
          </a:p>
        </p:txBody>
      </p:sp>
      <p:sp>
        <p:nvSpPr>
          <p:cNvPr id="1505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ltLang="en-US" dirty="0"/>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05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505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ltLang="en-US" dirty="0"/>
          </a:p>
        </p:txBody>
      </p:sp>
      <p:sp>
        <p:nvSpPr>
          <p:cNvPr id="1505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0DA8C56D-E7DC-254E-9014-A9CB56482659}" type="slidenum">
              <a:rPr lang="en-US" altLang="en-US"/>
              <a:pPr>
                <a:defRPr/>
              </a:pPr>
              <a:t>‹#›</a:t>
            </a:fld>
            <a:endParaRPr lang="en-US" altLang="en-US" dirty="0"/>
          </a:p>
        </p:txBody>
      </p:sp>
    </p:spTree>
    <p:extLst>
      <p:ext uri="{BB962C8B-B14F-4D97-AF65-F5344CB8AC3E}">
        <p14:creationId xmlns:p14="http://schemas.microsoft.com/office/powerpoint/2010/main" val="6833836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1" charset="0"/>
        <a:ea typeface="ＭＳ Ｐゴシック" pitchFamily="108" charset="-128"/>
        <a:cs typeface="ＭＳ Ｐゴシック" pitchFamily="108" charset="-128"/>
      </a:defRPr>
    </a:lvl1pPr>
    <a:lvl2pPr marL="457200" algn="l" rtl="0" eaLnBrk="0" fontAlgn="base" hangingPunct="0">
      <a:spcBef>
        <a:spcPct val="30000"/>
      </a:spcBef>
      <a:spcAft>
        <a:spcPct val="0"/>
      </a:spcAft>
      <a:defRPr sz="1200" kern="1200">
        <a:solidFill>
          <a:schemeClr val="tx1"/>
        </a:solidFill>
        <a:latin typeface="Arial" pitchFamily="61" charset="0"/>
        <a:ea typeface="ＭＳ Ｐゴシック" pitchFamily="61" charset="-128"/>
        <a:cs typeface="+mn-cs"/>
      </a:defRPr>
    </a:lvl2pPr>
    <a:lvl3pPr marL="914400" algn="l" rtl="0" eaLnBrk="0" fontAlgn="base" hangingPunct="0">
      <a:spcBef>
        <a:spcPct val="30000"/>
      </a:spcBef>
      <a:spcAft>
        <a:spcPct val="0"/>
      </a:spcAft>
      <a:defRPr sz="1200" kern="1200">
        <a:solidFill>
          <a:schemeClr val="tx1"/>
        </a:solidFill>
        <a:latin typeface="Arial" pitchFamily="61" charset="0"/>
        <a:ea typeface="ＭＳ Ｐゴシック" pitchFamily="61" charset="-128"/>
        <a:cs typeface="+mn-cs"/>
      </a:defRPr>
    </a:lvl3pPr>
    <a:lvl4pPr marL="1371600" algn="l" rtl="0" eaLnBrk="0" fontAlgn="base" hangingPunct="0">
      <a:spcBef>
        <a:spcPct val="30000"/>
      </a:spcBef>
      <a:spcAft>
        <a:spcPct val="0"/>
      </a:spcAft>
      <a:defRPr sz="1200" kern="1200">
        <a:solidFill>
          <a:schemeClr val="tx1"/>
        </a:solidFill>
        <a:latin typeface="Arial" pitchFamily="61" charset="0"/>
        <a:ea typeface="ＭＳ Ｐゴシック" pitchFamily="61" charset="-128"/>
        <a:cs typeface="+mn-cs"/>
      </a:defRPr>
    </a:lvl4pPr>
    <a:lvl5pPr marL="1828800" algn="l" rtl="0" eaLnBrk="0" fontAlgn="base" hangingPunct="0">
      <a:spcBef>
        <a:spcPct val="30000"/>
      </a:spcBef>
      <a:spcAft>
        <a:spcPct val="0"/>
      </a:spcAft>
      <a:defRPr sz="1200" kern="1200">
        <a:solidFill>
          <a:schemeClr val="tx1"/>
        </a:solidFill>
        <a:latin typeface="Arial" pitchFamily="61" charset="0"/>
        <a:ea typeface="ＭＳ Ｐゴシック" pitchFamily="6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37931725" indent="-37474525">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a:spcBef>
                <a:spcPct val="0"/>
              </a:spcBef>
            </a:pPr>
            <a:fld id="{EC37BA84-DEDB-3B42-93B3-A8F8D53BCDCC}" type="slidenum">
              <a:rPr lang="en-US" altLang="en-US"/>
              <a:pPr>
                <a:spcBef>
                  <a:spcPct val="0"/>
                </a:spcBef>
              </a:pPr>
              <a:t>1</a:t>
            </a:fld>
            <a:endParaRPr lang="en-US" altLang="en-US" dirty="0"/>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dirty="0">
              <a:latin typeface="Arial" charset="0"/>
              <a:ea typeface="ＭＳ Ｐゴシック" charset="-128"/>
            </a:endParaRPr>
          </a:p>
        </p:txBody>
      </p:sp>
    </p:spTree>
    <p:extLst>
      <p:ext uri="{BB962C8B-B14F-4D97-AF65-F5344CB8AC3E}">
        <p14:creationId xmlns:p14="http://schemas.microsoft.com/office/powerpoint/2010/main" val="886142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earch Poster - 4 colum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29106" y="-746554"/>
            <a:ext cx="7582802" cy="11359589"/>
          </a:xfrm>
          <a:prstGeom prst="rect">
            <a:avLst/>
          </a:prstGeom>
        </p:spPr>
      </p:pic>
      <p:cxnSp>
        <p:nvCxnSpPr>
          <p:cNvPr id="6" name="Straight Connector 5"/>
          <p:cNvCxnSpPr/>
          <p:nvPr userDrawn="1"/>
        </p:nvCxnSpPr>
        <p:spPr bwMode="auto">
          <a:xfrm>
            <a:off x="11185525" y="7734300"/>
            <a:ext cx="0" cy="24269700"/>
          </a:xfrm>
          <a:prstGeom prst="line">
            <a:avLst/>
          </a:prstGeom>
          <a:noFill/>
          <a:ln w="25400" cap="flat" cmpd="sng" algn="ctr">
            <a:solidFill>
              <a:schemeClr val="tx1"/>
            </a:solidFill>
            <a:prstDash val="dash"/>
            <a:round/>
            <a:headEnd type="oval" w="lg" len="lg"/>
            <a:tailEnd type="oval" w="lg" len="lg"/>
          </a:ln>
          <a:effectLst/>
        </p:spPr>
      </p:cxnSp>
      <p:cxnSp>
        <p:nvCxnSpPr>
          <p:cNvPr id="7" name="Straight Connector 9"/>
          <p:cNvCxnSpPr>
            <a:cxnSpLocks noChangeShapeType="1"/>
          </p:cNvCxnSpPr>
          <p:nvPr userDrawn="1"/>
        </p:nvCxnSpPr>
        <p:spPr bwMode="auto">
          <a:xfrm>
            <a:off x="11307763" y="8594725"/>
            <a:ext cx="914400" cy="9144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8" name="Straight Connector 7"/>
          <p:cNvCxnSpPr/>
          <p:nvPr userDrawn="1"/>
        </p:nvCxnSpPr>
        <p:spPr bwMode="auto">
          <a:xfrm>
            <a:off x="21945600" y="7734300"/>
            <a:ext cx="0" cy="24269700"/>
          </a:xfrm>
          <a:prstGeom prst="line">
            <a:avLst/>
          </a:prstGeom>
          <a:noFill/>
          <a:ln w="25400" cap="flat" cmpd="sng" algn="ctr">
            <a:solidFill>
              <a:schemeClr val="tx1"/>
            </a:solidFill>
            <a:prstDash val="dash"/>
            <a:round/>
            <a:headEnd type="oval" w="lg" len="lg"/>
            <a:tailEnd type="oval" w="lg" len="lg"/>
          </a:ln>
          <a:effectLst/>
        </p:spPr>
      </p:cxnSp>
      <p:cxnSp>
        <p:nvCxnSpPr>
          <p:cNvPr id="9" name="Straight Connector 8"/>
          <p:cNvCxnSpPr/>
          <p:nvPr userDrawn="1"/>
        </p:nvCxnSpPr>
        <p:spPr bwMode="auto">
          <a:xfrm>
            <a:off x="32705675" y="7734300"/>
            <a:ext cx="0" cy="24269700"/>
          </a:xfrm>
          <a:prstGeom prst="line">
            <a:avLst/>
          </a:prstGeom>
          <a:noFill/>
          <a:ln w="25400" cap="flat" cmpd="sng" algn="ctr">
            <a:solidFill>
              <a:schemeClr val="tx1"/>
            </a:solidFill>
            <a:prstDash val="dash"/>
            <a:round/>
            <a:headEnd type="oval" w="lg" len="lg"/>
            <a:tailEnd type="oval" w="lg" len="lg"/>
          </a:ln>
          <a:effectLst/>
        </p:spPr>
      </p:cxnSp>
      <p:sp>
        <p:nvSpPr>
          <p:cNvPr id="10" name="Content Placeholder 9"/>
          <p:cNvSpPr>
            <a:spLocks noGrp="1"/>
          </p:cNvSpPr>
          <p:nvPr>
            <p:ph sz="quarter" idx="10"/>
          </p:nvPr>
        </p:nvSpPr>
        <p:spPr>
          <a:xfrm>
            <a:off x="914400" y="7734300"/>
            <a:ext cx="9798050" cy="16301357"/>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Picture Placeholder 2"/>
          <p:cNvSpPr>
            <a:spLocks noGrp="1"/>
          </p:cNvSpPr>
          <p:nvPr>
            <p:ph type="pic" sz="quarter" idx="16"/>
          </p:nvPr>
        </p:nvSpPr>
        <p:spPr>
          <a:xfrm>
            <a:off x="914400" y="24551640"/>
            <a:ext cx="9798050" cy="7452360"/>
          </a:xfrm>
          <a:prstGeom prst="rect">
            <a:avLst/>
          </a:prstGeom>
          <a:solidFill>
            <a:schemeClr val="bg2">
              <a:lumMod val="85000"/>
            </a:schemeClr>
          </a:solidFill>
        </p:spPr>
        <p:txBody>
          <a:bodyPr/>
          <a:lstStyle/>
          <a:p>
            <a:pPr marL="0" indent="0" algn="ctr">
              <a:buNone/>
            </a:pPr>
            <a:endParaRPr lang="en-US" dirty="0"/>
          </a:p>
        </p:txBody>
      </p:sp>
      <p:sp>
        <p:nvSpPr>
          <p:cNvPr id="16" name="Picture Placeholder 2"/>
          <p:cNvSpPr>
            <a:spLocks noGrp="1"/>
          </p:cNvSpPr>
          <p:nvPr>
            <p:ph type="pic" sz="quarter" idx="17"/>
          </p:nvPr>
        </p:nvSpPr>
        <p:spPr>
          <a:xfrm>
            <a:off x="33194624" y="19869150"/>
            <a:ext cx="9798050" cy="7452360"/>
          </a:xfrm>
          <a:prstGeom prst="rect">
            <a:avLst/>
          </a:prstGeom>
          <a:solidFill>
            <a:schemeClr val="bg2">
              <a:lumMod val="85000"/>
            </a:schemeClr>
          </a:solidFill>
        </p:spPr>
        <p:txBody>
          <a:bodyPr/>
          <a:lstStyle/>
          <a:p>
            <a:pPr marL="0" indent="0" algn="ctr">
              <a:buNone/>
            </a:pPr>
            <a:endParaRPr lang="en-US" dirty="0"/>
          </a:p>
        </p:txBody>
      </p:sp>
      <p:sp>
        <p:nvSpPr>
          <p:cNvPr id="19" name="Content Placeholder 9"/>
          <p:cNvSpPr>
            <a:spLocks noGrp="1"/>
          </p:cNvSpPr>
          <p:nvPr>
            <p:ph sz="quarter" idx="18"/>
          </p:nvPr>
        </p:nvSpPr>
        <p:spPr>
          <a:xfrm>
            <a:off x="11674474" y="7734300"/>
            <a:ext cx="9798050" cy="24269700"/>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9"/>
          <p:cNvSpPr>
            <a:spLocks noGrp="1"/>
          </p:cNvSpPr>
          <p:nvPr>
            <p:ph sz="quarter" idx="19"/>
          </p:nvPr>
        </p:nvSpPr>
        <p:spPr>
          <a:xfrm>
            <a:off x="22418677" y="7737764"/>
            <a:ext cx="9798050" cy="6975763"/>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9"/>
          <p:cNvSpPr>
            <a:spLocks noGrp="1"/>
          </p:cNvSpPr>
          <p:nvPr>
            <p:ph sz="quarter" idx="20"/>
          </p:nvPr>
        </p:nvSpPr>
        <p:spPr>
          <a:xfrm>
            <a:off x="33194624" y="7734300"/>
            <a:ext cx="9798050" cy="11301845"/>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Content Placeholder 9"/>
          <p:cNvSpPr>
            <a:spLocks noGrp="1"/>
          </p:cNvSpPr>
          <p:nvPr>
            <p:ph sz="quarter" idx="21"/>
          </p:nvPr>
        </p:nvSpPr>
        <p:spPr>
          <a:xfrm>
            <a:off x="33194624" y="28154515"/>
            <a:ext cx="9798050" cy="3849485"/>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Chart Placeholder 23"/>
          <p:cNvSpPr>
            <a:spLocks noGrp="1"/>
          </p:cNvSpPr>
          <p:nvPr>
            <p:ph type="chart" sz="quarter" idx="22"/>
          </p:nvPr>
        </p:nvSpPr>
        <p:spPr>
          <a:xfrm>
            <a:off x="22550435" y="15565076"/>
            <a:ext cx="9666291" cy="6942137"/>
          </a:xfrm>
          <a:prstGeom prst="rect">
            <a:avLst/>
          </a:prstGeom>
        </p:spPr>
        <p:txBody>
          <a:bodyPr/>
          <a:lstStyle/>
          <a:p>
            <a:endParaRPr lang="en-US" dirty="0"/>
          </a:p>
        </p:txBody>
      </p:sp>
      <p:sp>
        <p:nvSpPr>
          <p:cNvPr id="25" name="Content Placeholder 9"/>
          <p:cNvSpPr>
            <a:spLocks noGrp="1"/>
          </p:cNvSpPr>
          <p:nvPr>
            <p:ph sz="quarter" idx="23"/>
          </p:nvPr>
        </p:nvSpPr>
        <p:spPr>
          <a:xfrm>
            <a:off x="22550435" y="23432539"/>
            <a:ext cx="9798050" cy="8571461"/>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6" name="Freeform 25"/>
          <p:cNvSpPr/>
          <p:nvPr userDrawn="1"/>
        </p:nvSpPr>
        <p:spPr bwMode="auto">
          <a:xfrm>
            <a:off x="36007675" y="-17526"/>
            <a:ext cx="5983288" cy="7858125"/>
          </a:xfrm>
          <a:custGeom>
            <a:avLst/>
            <a:gdLst>
              <a:gd name="connsiteX0" fmla="*/ 41563 w 6400800"/>
              <a:gd name="connsiteY0" fmla="*/ 124691 h 8728363"/>
              <a:gd name="connsiteX1" fmla="*/ 41563 w 6400800"/>
              <a:gd name="connsiteY1" fmla="*/ 6691745 h 8728363"/>
              <a:gd name="connsiteX2" fmla="*/ 3158836 w 6400800"/>
              <a:gd name="connsiteY2" fmla="*/ 8728363 h 8728363"/>
              <a:gd name="connsiteX3" fmla="*/ 6400800 w 6400800"/>
              <a:gd name="connsiteY3" fmla="*/ 6650181 h 8728363"/>
              <a:gd name="connsiteX4" fmla="*/ 6359236 w 6400800"/>
              <a:gd name="connsiteY4" fmla="*/ 0 h 8728363"/>
              <a:gd name="connsiteX5" fmla="*/ 0 w 6400800"/>
              <a:gd name="connsiteY5" fmla="*/ 83127 h 8728363"/>
              <a:gd name="connsiteX6" fmla="*/ 0 w 6400800"/>
              <a:gd name="connsiteY6" fmla="*/ 83127 h 8728363"/>
              <a:gd name="connsiteX7" fmla="*/ 41563 w 6400800"/>
              <a:gd name="connsiteY7" fmla="*/ 706581 h 8728363"/>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623454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41564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83127 w 6400800"/>
              <a:gd name="connsiteY7" fmla="*/ 872837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83127 w 6400800"/>
              <a:gd name="connsiteY6" fmla="*/ 872837 h 864523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4156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41563 h 7855526"/>
              <a:gd name="connsiteX0" fmla="*/ 41564 w 6359237"/>
              <a:gd name="connsiteY0" fmla="*/ 0 h 7897090"/>
              <a:gd name="connsiteX1" fmla="*/ 0 w 6359237"/>
              <a:gd name="connsiteY1" fmla="*/ 5860472 h 7897090"/>
              <a:gd name="connsiteX2" fmla="*/ 3117273 w 6359237"/>
              <a:gd name="connsiteY2" fmla="*/ 7897090 h 7897090"/>
              <a:gd name="connsiteX3" fmla="*/ 6359237 w 6359237"/>
              <a:gd name="connsiteY3" fmla="*/ 5818908 h 7897090"/>
              <a:gd name="connsiteX4" fmla="*/ 6317673 w 6359237"/>
              <a:gd name="connsiteY4" fmla="*/ 41564 h 7897090"/>
              <a:gd name="connsiteX5" fmla="*/ 41564 w 6359237"/>
              <a:gd name="connsiteY5" fmla="*/ 0 h 7897090"/>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0 h 7855527"/>
              <a:gd name="connsiteX1" fmla="*/ 0 w 6359237"/>
              <a:gd name="connsiteY1" fmla="*/ 5818909 h 7855527"/>
              <a:gd name="connsiteX2" fmla="*/ 3117273 w 6359237"/>
              <a:gd name="connsiteY2" fmla="*/ 7855527 h 7855527"/>
              <a:gd name="connsiteX3" fmla="*/ 6359237 w 6359237"/>
              <a:gd name="connsiteY3" fmla="*/ 5777345 h 7855527"/>
              <a:gd name="connsiteX4" fmla="*/ 6317673 w 6359237"/>
              <a:gd name="connsiteY4" fmla="*/ 1 h 7855527"/>
              <a:gd name="connsiteX5" fmla="*/ 41564 w 6359237"/>
              <a:gd name="connsiteY5" fmla="*/ 0 h 7855527"/>
              <a:gd name="connsiteX0" fmla="*/ 0 w 6400800"/>
              <a:gd name="connsiteY0" fmla="*/ 41563 h 7855526"/>
              <a:gd name="connsiteX1" fmla="*/ 41563 w 6400800"/>
              <a:gd name="connsiteY1" fmla="*/ 5818908 h 7855526"/>
              <a:gd name="connsiteX2" fmla="*/ 3158836 w 6400800"/>
              <a:gd name="connsiteY2" fmla="*/ 7855526 h 7855526"/>
              <a:gd name="connsiteX3" fmla="*/ 6400800 w 6400800"/>
              <a:gd name="connsiteY3" fmla="*/ 5777344 h 7855526"/>
              <a:gd name="connsiteX4" fmla="*/ 6359236 w 6400800"/>
              <a:gd name="connsiteY4" fmla="*/ 0 h 7855526"/>
              <a:gd name="connsiteX5" fmla="*/ 0 w 6400800"/>
              <a:gd name="connsiteY5" fmla="*/ 41563 h 785552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20049 w 6359237"/>
              <a:gd name="connsiteY0" fmla="*/ 782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20049 w 6359237"/>
              <a:gd name="connsiteY5" fmla="*/ 7823 h 7855526"/>
              <a:gd name="connsiteX0" fmla="*/ 20049 w 6371461"/>
              <a:gd name="connsiteY0" fmla="*/ 0 h 7847703"/>
              <a:gd name="connsiteX1" fmla="*/ 0 w 6371461"/>
              <a:gd name="connsiteY1" fmla="*/ 5811085 h 7847703"/>
              <a:gd name="connsiteX2" fmla="*/ 3117273 w 6371461"/>
              <a:gd name="connsiteY2" fmla="*/ 7847703 h 7847703"/>
              <a:gd name="connsiteX3" fmla="*/ 6359237 w 6371461"/>
              <a:gd name="connsiteY3" fmla="*/ 5769521 h 7847703"/>
              <a:gd name="connsiteX4" fmla="*/ 6371461 w 6371461"/>
              <a:gd name="connsiteY4" fmla="*/ 2935 h 7847703"/>
              <a:gd name="connsiteX5" fmla="*/ 20049 w 6371461"/>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769521 h 7847703"/>
              <a:gd name="connsiteX4" fmla="*/ 6349946 w 6359858"/>
              <a:gd name="connsiteY4" fmla="*/ 13693 h 7847703"/>
              <a:gd name="connsiteX5" fmla="*/ 20049 w 6359858"/>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823309 h 7847703"/>
              <a:gd name="connsiteX4" fmla="*/ 6349946 w 6359858"/>
              <a:gd name="connsiteY4" fmla="*/ 13693 h 7847703"/>
              <a:gd name="connsiteX5" fmla="*/ 20049 w 6359858"/>
              <a:gd name="connsiteY5" fmla="*/ 0 h 7847703"/>
              <a:gd name="connsiteX0" fmla="*/ 20049 w 6359858"/>
              <a:gd name="connsiteY0" fmla="*/ 0 h 7869218"/>
              <a:gd name="connsiteX1" fmla="*/ 0 w 6359858"/>
              <a:gd name="connsiteY1" fmla="*/ 5811085 h 7869218"/>
              <a:gd name="connsiteX2" fmla="*/ 3138788 w 6359858"/>
              <a:gd name="connsiteY2" fmla="*/ 7869218 h 7869218"/>
              <a:gd name="connsiteX3" fmla="*/ 6359237 w 6359858"/>
              <a:gd name="connsiteY3" fmla="*/ 5823309 h 7869218"/>
              <a:gd name="connsiteX4" fmla="*/ 6349946 w 6359858"/>
              <a:gd name="connsiteY4" fmla="*/ 13693 h 7869218"/>
              <a:gd name="connsiteX5" fmla="*/ 20049 w 6359858"/>
              <a:gd name="connsiteY5" fmla="*/ 0 h 7869218"/>
              <a:gd name="connsiteX0" fmla="*/ 0 w 6361324"/>
              <a:gd name="connsiteY0" fmla="*/ 0 h 7858461"/>
              <a:gd name="connsiteX1" fmla="*/ 1466 w 6361324"/>
              <a:gd name="connsiteY1" fmla="*/ 5800328 h 7858461"/>
              <a:gd name="connsiteX2" fmla="*/ 3140254 w 6361324"/>
              <a:gd name="connsiteY2" fmla="*/ 7858461 h 7858461"/>
              <a:gd name="connsiteX3" fmla="*/ 6360703 w 6361324"/>
              <a:gd name="connsiteY3" fmla="*/ 5812552 h 7858461"/>
              <a:gd name="connsiteX4" fmla="*/ 6351412 w 6361324"/>
              <a:gd name="connsiteY4" fmla="*/ 2936 h 7858461"/>
              <a:gd name="connsiteX5" fmla="*/ 0 w 6361324"/>
              <a:gd name="connsiteY5" fmla="*/ 0 h 7858461"/>
              <a:gd name="connsiteX0" fmla="*/ 0 w 6372928"/>
              <a:gd name="connsiteY0" fmla="*/ 0 h 7858461"/>
              <a:gd name="connsiteX1" fmla="*/ 1466 w 6372928"/>
              <a:gd name="connsiteY1" fmla="*/ 580032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2928" h="7858461">
                <a:moveTo>
                  <a:pt x="0" y="0"/>
                </a:moveTo>
                <a:cubicBezTo>
                  <a:pt x="489" y="1933443"/>
                  <a:pt x="977" y="3866885"/>
                  <a:pt x="1466" y="5800328"/>
                </a:cubicBezTo>
                <a:lnTo>
                  <a:pt x="3140254" y="7858461"/>
                </a:lnTo>
                <a:lnTo>
                  <a:pt x="6360703" y="5812552"/>
                </a:lnTo>
                <a:cubicBezTo>
                  <a:pt x="6364778" y="3890357"/>
                  <a:pt x="6368853" y="1935889"/>
                  <a:pt x="6372928" y="13694"/>
                </a:cubicBezTo>
                <a:lnTo>
                  <a:pt x="0" y="0"/>
                </a:lnTo>
                <a:close/>
              </a:path>
            </a:pathLst>
          </a:custGeom>
          <a:solidFill>
            <a:srgbClr val="005BBB"/>
          </a:solidFill>
          <a:ln w="9525" cap="flat" cmpd="sng" algn="ctr">
            <a:noFill/>
            <a:prstDash val="solid"/>
            <a:round/>
            <a:headEnd type="none" w="med" len="med"/>
            <a:tailEnd type="none" w="med" len="med"/>
          </a:ln>
          <a:effectLst/>
        </p:spPr>
        <p:txBody>
          <a:bodyPr wrap="square" lIns="457200" tIns="457200" rIns="457200" bIns="457200">
            <a:spAutoFit/>
          </a:bodyPr>
          <a:lstStyle/>
          <a:p>
            <a:pPr defTabSz="4389438" eaLnBrk="1" hangingPunct="1">
              <a:defRPr/>
            </a:pPr>
            <a:endParaRPr lang="en-US" dirty="0">
              <a:latin typeface="Arial Narrow" pitchFamily="61" charset="0"/>
            </a:endParaRPr>
          </a:p>
        </p:txBody>
      </p:sp>
      <p:sp>
        <p:nvSpPr>
          <p:cNvPr id="27" name="Freeform 26"/>
          <p:cNvSpPr/>
          <p:nvPr userDrawn="1"/>
        </p:nvSpPr>
        <p:spPr bwMode="auto">
          <a:xfrm>
            <a:off x="36481947" y="-626633"/>
            <a:ext cx="4998992" cy="7820049"/>
          </a:xfrm>
          <a:custGeom>
            <a:avLst/>
            <a:gdLst>
              <a:gd name="connsiteX0" fmla="*/ 41563 w 6400800"/>
              <a:gd name="connsiteY0" fmla="*/ 124691 h 8728363"/>
              <a:gd name="connsiteX1" fmla="*/ 41563 w 6400800"/>
              <a:gd name="connsiteY1" fmla="*/ 6691745 h 8728363"/>
              <a:gd name="connsiteX2" fmla="*/ 3158836 w 6400800"/>
              <a:gd name="connsiteY2" fmla="*/ 8728363 h 8728363"/>
              <a:gd name="connsiteX3" fmla="*/ 6400800 w 6400800"/>
              <a:gd name="connsiteY3" fmla="*/ 6650181 h 8728363"/>
              <a:gd name="connsiteX4" fmla="*/ 6359236 w 6400800"/>
              <a:gd name="connsiteY4" fmla="*/ 0 h 8728363"/>
              <a:gd name="connsiteX5" fmla="*/ 0 w 6400800"/>
              <a:gd name="connsiteY5" fmla="*/ 83127 h 8728363"/>
              <a:gd name="connsiteX6" fmla="*/ 0 w 6400800"/>
              <a:gd name="connsiteY6" fmla="*/ 83127 h 8728363"/>
              <a:gd name="connsiteX7" fmla="*/ 41563 w 6400800"/>
              <a:gd name="connsiteY7" fmla="*/ 706581 h 8728363"/>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623454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41564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83127 w 6400800"/>
              <a:gd name="connsiteY7" fmla="*/ 872837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83127 w 6400800"/>
              <a:gd name="connsiteY6" fmla="*/ 872837 h 864523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4156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41563 h 7855526"/>
              <a:gd name="connsiteX0" fmla="*/ 41564 w 6359237"/>
              <a:gd name="connsiteY0" fmla="*/ 0 h 7897090"/>
              <a:gd name="connsiteX1" fmla="*/ 0 w 6359237"/>
              <a:gd name="connsiteY1" fmla="*/ 5860472 h 7897090"/>
              <a:gd name="connsiteX2" fmla="*/ 3117273 w 6359237"/>
              <a:gd name="connsiteY2" fmla="*/ 7897090 h 7897090"/>
              <a:gd name="connsiteX3" fmla="*/ 6359237 w 6359237"/>
              <a:gd name="connsiteY3" fmla="*/ 5818908 h 7897090"/>
              <a:gd name="connsiteX4" fmla="*/ 6317673 w 6359237"/>
              <a:gd name="connsiteY4" fmla="*/ 41564 h 7897090"/>
              <a:gd name="connsiteX5" fmla="*/ 41564 w 6359237"/>
              <a:gd name="connsiteY5" fmla="*/ 0 h 7897090"/>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0 h 7855527"/>
              <a:gd name="connsiteX1" fmla="*/ 0 w 6359237"/>
              <a:gd name="connsiteY1" fmla="*/ 5818909 h 7855527"/>
              <a:gd name="connsiteX2" fmla="*/ 3117273 w 6359237"/>
              <a:gd name="connsiteY2" fmla="*/ 7855527 h 7855527"/>
              <a:gd name="connsiteX3" fmla="*/ 6359237 w 6359237"/>
              <a:gd name="connsiteY3" fmla="*/ 5777345 h 7855527"/>
              <a:gd name="connsiteX4" fmla="*/ 6317673 w 6359237"/>
              <a:gd name="connsiteY4" fmla="*/ 1 h 7855527"/>
              <a:gd name="connsiteX5" fmla="*/ 41564 w 6359237"/>
              <a:gd name="connsiteY5" fmla="*/ 0 h 7855527"/>
              <a:gd name="connsiteX0" fmla="*/ 0 w 6400800"/>
              <a:gd name="connsiteY0" fmla="*/ 41563 h 7855526"/>
              <a:gd name="connsiteX1" fmla="*/ 41563 w 6400800"/>
              <a:gd name="connsiteY1" fmla="*/ 5818908 h 7855526"/>
              <a:gd name="connsiteX2" fmla="*/ 3158836 w 6400800"/>
              <a:gd name="connsiteY2" fmla="*/ 7855526 h 7855526"/>
              <a:gd name="connsiteX3" fmla="*/ 6400800 w 6400800"/>
              <a:gd name="connsiteY3" fmla="*/ 5777344 h 7855526"/>
              <a:gd name="connsiteX4" fmla="*/ 6359236 w 6400800"/>
              <a:gd name="connsiteY4" fmla="*/ 0 h 7855526"/>
              <a:gd name="connsiteX5" fmla="*/ 0 w 6400800"/>
              <a:gd name="connsiteY5" fmla="*/ 41563 h 785552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20049 w 6359237"/>
              <a:gd name="connsiteY0" fmla="*/ 782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20049 w 6359237"/>
              <a:gd name="connsiteY5" fmla="*/ 7823 h 7855526"/>
              <a:gd name="connsiteX0" fmla="*/ 20049 w 6371461"/>
              <a:gd name="connsiteY0" fmla="*/ 0 h 7847703"/>
              <a:gd name="connsiteX1" fmla="*/ 0 w 6371461"/>
              <a:gd name="connsiteY1" fmla="*/ 5811085 h 7847703"/>
              <a:gd name="connsiteX2" fmla="*/ 3117273 w 6371461"/>
              <a:gd name="connsiteY2" fmla="*/ 7847703 h 7847703"/>
              <a:gd name="connsiteX3" fmla="*/ 6359237 w 6371461"/>
              <a:gd name="connsiteY3" fmla="*/ 5769521 h 7847703"/>
              <a:gd name="connsiteX4" fmla="*/ 6371461 w 6371461"/>
              <a:gd name="connsiteY4" fmla="*/ 2935 h 7847703"/>
              <a:gd name="connsiteX5" fmla="*/ 20049 w 6371461"/>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769521 h 7847703"/>
              <a:gd name="connsiteX4" fmla="*/ 6349946 w 6359858"/>
              <a:gd name="connsiteY4" fmla="*/ 13693 h 7847703"/>
              <a:gd name="connsiteX5" fmla="*/ 20049 w 6359858"/>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823309 h 7847703"/>
              <a:gd name="connsiteX4" fmla="*/ 6349946 w 6359858"/>
              <a:gd name="connsiteY4" fmla="*/ 13693 h 7847703"/>
              <a:gd name="connsiteX5" fmla="*/ 20049 w 6359858"/>
              <a:gd name="connsiteY5" fmla="*/ 0 h 7847703"/>
              <a:gd name="connsiteX0" fmla="*/ 20049 w 6359858"/>
              <a:gd name="connsiteY0" fmla="*/ 0 h 7869218"/>
              <a:gd name="connsiteX1" fmla="*/ 0 w 6359858"/>
              <a:gd name="connsiteY1" fmla="*/ 5811085 h 7869218"/>
              <a:gd name="connsiteX2" fmla="*/ 3138788 w 6359858"/>
              <a:gd name="connsiteY2" fmla="*/ 7869218 h 7869218"/>
              <a:gd name="connsiteX3" fmla="*/ 6359237 w 6359858"/>
              <a:gd name="connsiteY3" fmla="*/ 5823309 h 7869218"/>
              <a:gd name="connsiteX4" fmla="*/ 6349946 w 6359858"/>
              <a:gd name="connsiteY4" fmla="*/ 13693 h 7869218"/>
              <a:gd name="connsiteX5" fmla="*/ 20049 w 6359858"/>
              <a:gd name="connsiteY5" fmla="*/ 0 h 7869218"/>
              <a:gd name="connsiteX0" fmla="*/ 0 w 6361324"/>
              <a:gd name="connsiteY0" fmla="*/ 0 h 7858461"/>
              <a:gd name="connsiteX1" fmla="*/ 1466 w 6361324"/>
              <a:gd name="connsiteY1" fmla="*/ 5800328 h 7858461"/>
              <a:gd name="connsiteX2" fmla="*/ 3140254 w 6361324"/>
              <a:gd name="connsiteY2" fmla="*/ 7858461 h 7858461"/>
              <a:gd name="connsiteX3" fmla="*/ 6360703 w 6361324"/>
              <a:gd name="connsiteY3" fmla="*/ 5812552 h 7858461"/>
              <a:gd name="connsiteX4" fmla="*/ 6351412 w 6361324"/>
              <a:gd name="connsiteY4" fmla="*/ 2936 h 7858461"/>
              <a:gd name="connsiteX5" fmla="*/ 0 w 6361324"/>
              <a:gd name="connsiteY5" fmla="*/ 0 h 7858461"/>
              <a:gd name="connsiteX0" fmla="*/ 0 w 6372928"/>
              <a:gd name="connsiteY0" fmla="*/ 0 h 7858461"/>
              <a:gd name="connsiteX1" fmla="*/ 1466 w 6372928"/>
              <a:gd name="connsiteY1" fmla="*/ 580032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 name="connsiteX0" fmla="*/ 0 w 6432486"/>
              <a:gd name="connsiteY0" fmla="*/ 0 h 7858461"/>
              <a:gd name="connsiteX1" fmla="*/ 1466 w 6432486"/>
              <a:gd name="connsiteY1" fmla="*/ 6115638 h 7858461"/>
              <a:gd name="connsiteX2" fmla="*/ 3140254 w 6432486"/>
              <a:gd name="connsiteY2" fmla="*/ 7858461 h 7858461"/>
              <a:gd name="connsiteX3" fmla="*/ 6432309 w 6432486"/>
              <a:gd name="connsiteY3" fmla="*/ 6159393 h 7858461"/>
              <a:gd name="connsiteX4" fmla="*/ 6372928 w 6432486"/>
              <a:gd name="connsiteY4" fmla="*/ 13694 h 7858461"/>
              <a:gd name="connsiteX5" fmla="*/ 0 w 6432486"/>
              <a:gd name="connsiteY5" fmla="*/ 0 h 7858461"/>
              <a:gd name="connsiteX0" fmla="*/ 0 w 6432486"/>
              <a:gd name="connsiteY0" fmla="*/ 0 h 7858461"/>
              <a:gd name="connsiteX1" fmla="*/ 1466 w 6432486"/>
              <a:gd name="connsiteY1" fmla="*/ 6115638 h 7858461"/>
              <a:gd name="connsiteX2" fmla="*/ 3140254 w 6432486"/>
              <a:gd name="connsiteY2" fmla="*/ 7858461 h 7858461"/>
              <a:gd name="connsiteX3" fmla="*/ 6432309 w 6432486"/>
              <a:gd name="connsiteY3" fmla="*/ 6096331 h 7858461"/>
              <a:gd name="connsiteX4" fmla="*/ 6372928 w 6432486"/>
              <a:gd name="connsiteY4" fmla="*/ 13694 h 7858461"/>
              <a:gd name="connsiteX5" fmla="*/ 0 w 6432486"/>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360702 w 6372928"/>
              <a:gd name="connsiteY3" fmla="*/ 6127862 h 7858461"/>
              <a:gd name="connsiteX4" fmla="*/ 6372928 w 6372928"/>
              <a:gd name="connsiteY4" fmla="*/ 13694 h 7858461"/>
              <a:gd name="connsiteX5" fmla="*/ 0 w 6372928"/>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202520 w 6372928"/>
              <a:gd name="connsiteY3" fmla="*/ 6171407 h 7858461"/>
              <a:gd name="connsiteX4" fmla="*/ 6372928 w 6372928"/>
              <a:gd name="connsiteY4" fmla="*/ 13694 h 7858461"/>
              <a:gd name="connsiteX5" fmla="*/ 0 w 6372928"/>
              <a:gd name="connsiteY5" fmla="*/ 0 h 7858461"/>
              <a:gd name="connsiteX0" fmla="*/ 0 w 6372928"/>
              <a:gd name="connsiteY0" fmla="*/ 0 h 7858461"/>
              <a:gd name="connsiteX1" fmla="*/ 159650 w 6372928"/>
              <a:gd name="connsiteY1" fmla="*/ 6115639 h 7858461"/>
              <a:gd name="connsiteX2" fmla="*/ 3140254 w 6372928"/>
              <a:gd name="connsiteY2" fmla="*/ 7858461 h 7858461"/>
              <a:gd name="connsiteX3" fmla="*/ 6202520 w 6372928"/>
              <a:gd name="connsiteY3" fmla="*/ 6171407 h 7858461"/>
              <a:gd name="connsiteX4" fmla="*/ 6372928 w 6372928"/>
              <a:gd name="connsiteY4" fmla="*/ 13694 h 7858461"/>
              <a:gd name="connsiteX5" fmla="*/ 0 w 6372928"/>
              <a:gd name="connsiteY5" fmla="*/ 0 h 7858461"/>
              <a:gd name="connsiteX0" fmla="*/ 0 w 6267473"/>
              <a:gd name="connsiteY0" fmla="*/ 0 h 7858461"/>
              <a:gd name="connsiteX1" fmla="*/ 54195 w 6267473"/>
              <a:gd name="connsiteY1" fmla="*/ 6115639 h 7858461"/>
              <a:gd name="connsiteX2" fmla="*/ 3034799 w 6267473"/>
              <a:gd name="connsiteY2" fmla="*/ 7858461 h 7858461"/>
              <a:gd name="connsiteX3" fmla="*/ 6097065 w 6267473"/>
              <a:gd name="connsiteY3" fmla="*/ 6171407 h 7858461"/>
              <a:gd name="connsiteX4" fmla="*/ 6267473 w 6267473"/>
              <a:gd name="connsiteY4" fmla="*/ 13694 h 7858461"/>
              <a:gd name="connsiteX5" fmla="*/ 0 w 6267473"/>
              <a:gd name="connsiteY5" fmla="*/ 0 h 7858461"/>
              <a:gd name="connsiteX0" fmla="*/ 51264 w 6213282"/>
              <a:gd name="connsiteY0" fmla="*/ 0 h 7858461"/>
              <a:gd name="connsiteX1" fmla="*/ 4 w 6213282"/>
              <a:gd name="connsiteY1" fmla="*/ 6115639 h 7858461"/>
              <a:gd name="connsiteX2" fmla="*/ 2980608 w 6213282"/>
              <a:gd name="connsiteY2" fmla="*/ 7858461 h 7858461"/>
              <a:gd name="connsiteX3" fmla="*/ 6042874 w 6213282"/>
              <a:gd name="connsiteY3" fmla="*/ 6171407 h 7858461"/>
              <a:gd name="connsiteX4" fmla="*/ 6213282 w 6213282"/>
              <a:gd name="connsiteY4" fmla="*/ 13694 h 7858461"/>
              <a:gd name="connsiteX5" fmla="*/ 51264 w 6213282"/>
              <a:gd name="connsiteY5" fmla="*/ 0 h 7858461"/>
              <a:gd name="connsiteX0" fmla="*/ 0 w 6267473"/>
              <a:gd name="connsiteY0" fmla="*/ 29851 h 7844767"/>
              <a:gd name="connsiteX1" fmla="*/ 54195 w 6267473"/>
              <a:gd name="connsiteY1" fmla="*/ 6101945 h 7844767"/>
              <a:gd name="connsiteX2" fmla="*/ 3034799 w 6267473"/>
              <a:gd name="connsiteY2" fmla="*/ 7844767 h 7844767"/>
              <a:gd name="connsiteX3" fmla="*/ 6097065 w 6267473"/>
              <a:gd name="connsiteY3" fmla="*/ 6157713 h 7844767"/>
              <a:gd name="connsiteX4" fmla="*/ 6267473 w 6267473"/>
              <a:gd name="connsiteY4" fmla="*/ 0 h 7844767"/>
              <a:gd name="connsiteX5" fmla="*/ 0 w 6267473"/>
              <a:gd name="connsiteY5" fmla="*/ 29851 h 7844767"/>
              <a:gd name="connsiteX0" fmla="*/ 0 w 6097329"/>
              <a:gd name="connsiteY0" fmla="*/ 17658 h 7832574"/>
              <a:gd name="connsiteX1" fmla="*/ 54195 w 6097329"/>
              <a:gd name="connsiteY1" fmla="*/ 6089752 h 7832574"/>
              <a:gd name="connsiteX2" fmla="*/ 3034799 w 6097329"/>
              <a:gd name="connsiteY2" fmla="*/ 7832574 h 7832574"/>
              <a:gd name="connsiteX3" fmla="*/ 6097065 w 6097329"/>
              <a:gd name="connsiteY3" fmla="*/ 6145520 h 7832574"/>
              <a:gd name="connsiteX4" fmla="*/ 6060780 w 6097329"/>
              <a:gd name="connsiteY4" fmla="*/ 0 h 7832574"/>
              <a:gd name="connsiteX5" fmla="*/ 0 w 6097329"/>
              <a:gd name="connsiteY5" fmla="*/ 17658 h 7832574"/>
              <a:gd name="connsiteX0" fmla="*/ 0 w 6097777"/>
              <a:gd name="connsiteY0" fmla="*/ 5465 h 7820381"/>
              <a:gd name="connsiteX1" fmla="*/ 54195 w 6097777"/>
              <a:gd name="connsiteY1" fmla="*/ 6077559 h 7820381"/>
              <a:gd name="connsiteX2" fmla="*/ 3034799 w 6097777"/>
              <a:gd name="connsiteY2" fmla="*/ 7820381 h 7820381"/>
              <a:gd name="connsiteX3" fmla="*/ 6097065 w 6097777"/>
              <a:gd name="connsiteY3" fmla="*/ 6133327 h 7820381"/>
              <a:gd name="connsiteX4" fmla="*/ 6090308 w 6097777"/>
              <a:gd name="connsiteY4" fmla="*/ 0 h 7820381"/>
              <a:gd name="connsiteX5" fmla="*/ 0 w 6097777"/>
              <a:gd name="connsiteY5" fmla="*/ 5465 h 7820381"/>
              <a:gd name="connsiteX0" fmla="*/ 0 w 6053486"/>
              <a:gd name="connsiteY0" fmla="*/ 17658 h 7820381"/>
              <a:gd name="connsiteX1" fmla="*/ 9904 w 6053486"/>
              <a:gd name="connsiteY1" fmla="*/ 6077559 h 7820381"/>
              <a:gd name="connsiteX2" fmla="*/ 2990508 w 6053486"/>
              <a:gd name="connsiteY2" fmla="*/ 7820381 h 7820381"/>
              <a:gd name="connsiteX3" fmla="*/ 6052774 w 6053486"/>
              <a:gd name="connsiteY3" fmla="*/ 6133327 h 7820381"/>
              <a:gd name="connsiteX4" fmla="*/ 6046017 w 6053486"/>
              <a:gd name="connsiteY4" fmla="*/ 0 h 7820381"/>
              <a:gd name="connsiteX5" fmla="*/ 0 w 6053486"/>
              <a:gd name="connsiteY5" fmla="*/ 17658 h 782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3486" h="7820381">
                <a:moveTo>
                  <a:pt x="0" y="17658"/>
                </a:moveTo>
                <a:cubicBezTo>
                  <a:pt x="489" y="1951101"/>
                  <a:pt x="9415" y="4144116"/>
                  <a:pt x="9904" y="6077559"/>
                </a:cubicBezTo>
                <a:lnTo>
                  <a:pt x="2990508" y="7820381"/>
                </a:lnTo>
                <a:cubicBezTo>
                  <a:pt x="4063991" y="7243515"/>
                  <a:pt x="4979291" y="6710193"/>
                  <a:pt x="6052774" y="6133327"/>
                </a:cubicBezTo>
                <a:cubicBezTo>
                  <a:pt x="6056849" y="4211132"/>
                  <a:pt x="6041942" y="1922195"/>
                  <a:pt x="6046017" y="0"/>
                </a:cubicBezTo>
                <a:lnTo>
                  <a:pt x="0" y="17658"/>
                </a:lnTo>
                <a:close/>
              </a:path>
            </a:pathLst>
          </a:custGeom>
          <a:noFill/>
          <a:ln w="31750" cap="sq" cmpd="sng" algn="ctr">
            <a:solidFill>
              <a:schemeClr val="bg1"/>
            </a:solidFill>
            <a:prstDash val="dash"/>
            <a:bevel/>
            <a:headEnd type="none" w="med" len="med"/>
            <a:tailEnd type="none" w="med" len="med"/>
          </a:ln>
          <a:effectLst>
            <a:outerShdw blurRad="457200" dist="38100" dir="3900000" sx="102000" sy="102000" algn="t" rotWithShape="0">
              <a:prstClr val="black">
                <a:alpha val="38000"/>
              </a:prstClr>
            </a:outerShdw>
          </a:effectLst>
        </p:spPr>
        <p:txBody>
          <a:bodyPr wrap="square" lIns="457200" tIns="457200" rIns="457200" bIns="457200">
            <a:spAutoFit/>
          </a:bodyPr>
          <a:lstStyle/>
          <a:p>
            <a:pPr defTabSz="4389438" eaLnBrk="1" hangingPunct="1">
              <a:defRPr/>
            </a:pPr>
            <a:endParaRPr lang="en-US" dirty="0">
              <a:latin typeface="Arial Narrow" pitchFamily="61" charset="0"/>
            </a:endParaRPr>
          </a:p>
        </p:txBody>
      </p:sp>
      <p:pic>
        <p:nvPicPr>
          <p:cNvPr id="28"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987629" y="2103739"/>
            <a:ext cx="3922369" cy="301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0527282"/>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0368" userDrawn="1">
          <p15:clr>
            <a:srgbClr val="FBAE40"/>
          </p15:clr>
        </p15:guide>
        <p15:guide id="2" pos="138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search Poster - Blank">
    <p:spTree>
      <p:nvGrpSpPr>
        <p:cNvPr id="1" name=""/>
        <p:cNvGrpSpPr/>
        <p:nvPr/>
      </p:nvGrpSpPr>
      <p:grpSpPr>
        <a:xfrm>
          <a:off x="0" y="0"/>
          <a:ext cx="0" cy="0"/>
          <a:chOff x="0" y="0"/>
          <a:chExt cx="0" cy="0"/>
        </a:xfrm>
      </p:grpSpPr>
      <p:pic>
        <p:nvPicPr>
          <p:cNvPr id="25" name="Picture 2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29106" y="-746554"/>
            <a:ext cx="7582802" cy="11359589"/>
          </a:xfrm>
          <a:prstGeom prst="rect">
            <a:avLst/>
          </a:prstGeom>
        </p:spPr>
      </p:pic>
      <p:sp>
        <p:nvSpPr>
          <p:cNvPr id="3" name="Rectangle 2"/>
          <p:cNvSpPr/>
          <p:nvPr userDrawn="1"/>
        </p:nvSpPr>
        <p:spPr bwMode="auto">
          <a:xfrm>
            <a:off x="-19878" y="5473313"/>
            <a:ext cx="43956133" cy="28111837"/>
          </a:xfrm>
          <a:custGeom>
            <a:avLst/>
            <a:gdLst>
              <a:gd name="connsiteX0" fmla="*/ 0 w 44169496"/>
              <a:gd name="connsiteY0" fmla="*/ 0 h 27432000"/>
              <a:gd name="connsiteX1" fmla="*/ 44169496 w 44169496"/>
              <a:gd name="connsiteY1" fmla="*/ 0 h 27432000"/>
              <a:gd name="connsiteX2" fmla="*/ 44169496 w 44169496"/>
              <a:gd name="connsiteY2" fmla="*/ 27432000 h 27432000"/>
              <a:gd name="connsiteX3" fmla="*/ 0 w 44169496"/>
              <a:gd name="connsiteY3" fmla="*/ 27432000 h 27432000"/>
              <a:gd name="connsiteX4" fmla="*/ 0 w 44169496"/>
              <a:gd name="connsiteY4" fmla="*/ 0 h 27432000"/>
              <a:gd name="connsiteX0" fmla="*/ 0 w 44169496"/>
              <a:gd name="connsiteY0" fmla="*/ 670560 h 28102560"/>
              <a:gd name="connsiteX1" fmla="*/ 43956136 w 44169496"/>
              <a:gd name="connsiteY1" fmla="*/ 0 h 28102560"/>
              <a:gd name="connsiteX2" fmla="*/ 44169496 w 44169496"/>
              <a:gd name="connsiteY2" fmla="*/ 28102560 h 28102560"/>
              <a:gd name="connsiteX3" fmla="*/ 0 w 44169496"/>
              <a:gd name="connsiteY3" fmla="*/ 28102560 h 28102560"/>
              <a:gd name="connsiteX4" fmla="*/ 0 w 44169496"/>
              <a:gd name="connsiteY4" fmla="*/ 670560 h 28102560"/>
              <a:gd name="connsiteX0" fmla="*/ 0 w 44169496"/>
              <a:gd name="connsiteY0" fmla="*/ 30480 h 28102560"/>
              <a:gd name="connsiteX1" fmla="*/ 43956136 w 44169496"/>
              <a:gd name="connsiteY1" fmla="*/ 0 h 28102560"/>
              <a:gd name="connsiteX2" fmla="*/ 44169496 w 44169496"/>
              <a:gd name="connsiteY2" fmla="*/ 28102560 h 28102560"/>
              <a:gd name="connsiteX3" fmla="*/ 0 w 44169496"/>
              <a:gd name="connsiteY3" fmla="*/ 28102560 h 28102560"/>
              <a:gd name="connsiteX4" fmla="*/ 0 w 44169496"/>
              <a:gd name="connsiteY4" fmla="*/ 30480 h 28102560"/>
              <a:gd name="connsiteX0" fmla="*/ 0 w 44108536"/>
              <a:gd name="connsiteY0" fmla="*/ 30480 h 28102560"/>
              <a:gd name="connsiteX1" fmla="*/ 43956136 w 44108536"/>
              <a:gd name="connsiteY1" fmla="*/ 0 h 28102560"/>
              <a:gd name="connsiteX2" fmla="*/ 44108536 w 44108536"/>
              <a:gd name="connsiteY2" fmla="*/ 28102560 h 28102560"/>
              <a:gd name="connsiteX3" fmla="*/ 0 w 44108536"/>
              <a:gd name="connsiteY3" fmla="*/ 28102560 h 28102560"/>
              <a:gd name="connsiteX4" fmla="*/ 0 w 44108536"/>
              <a:gd name="connsiteY4" fmla="*/ 30480 h 28102560"/>
              <a:gd name="connsiteX0" fmla="*/ 0 w 44108536"/>
              <a:gd name="connsiteY0" fmla="*/ 30480 h 28102560"/>
              <a:gd name="connsiteX1" fmla="*/ 43956136 w 44108536"/>
              <a:gd name="connsiteY1" fmla="*/ 0 h 28102560"/>
              <a:gd name="connsiteX2" fmla="*/ 44108536 w 44108536"/>
              <a:gd name="connsiteY2" fmla="*/ 28102560 h 28102560"/>
              <a:gd name="connsiteX3" fmla="*/ 0 w 44108536"/>
              <a:gd name="connsiteY3" fmla="*/ 28102560 h 28102560"/>
              <a:gd name="connsiteX4" fmla="*/ 0 w 44108536"/>
              <a:gd name="connsiteY4" fmla="*/ 30480 h 28102560"/>
              <a:gd name="connsiteX0" fmla="*/ 0 w 44108536"/>
              <a:gd name="connsiteY0" fmla="*/ 30480 h 28102560"/>
              <a:gd name="connsiteX1" fmla="*/ 43956136 w 44108536"/>
              <a:gd name="connsiteY1" fmla="*/ 0 h 28102560"/>
              <a:gd name="connsiteX2" fmla="*/ 44108536 w 44108536"/>
              <a:gd name="connsiteY2" fmla="*/ 28102560 h 28102560"/>
              <a:gd name="connsiteX3" fmla="*/ 0 w 44108536"/>
              <a:gd name="connsiteY3" fmla="*/ 28102560 h 28102560"/>
              <a:gd name="connsiteX4" fmla="*/ 0 w 44108536"/>
              <a:gd name="connsiteY4" fmla="*/ 30480 h 28102560"/>
              <a:gd name="connsiteX0" fmla="*/ 0 w 44108536"/>
              <a:gd name="connsiteY0" fmla="*/ 10602 h 28082682"/>
              <a:gd name="connsiteX1" fmla="*/ 43896501 w 44108536"/>
              <a:gd name="connsiteY1" fmla="*/ 0 h 28082682"/>
              <a:gd name="connsiteX2" fmla="*/ 44108536 w 44108536"/>
              <a:gd name="connsiteY2" fmla="*/ 28082682 h 28082682"/>
              <a:gd name="connsiteX3" fmla="*/ 0 w 44108536"/>
              <a:gd name="connsiteY3" fmla="*/ 28082682 h 28082682"/>
              <a:gd name="connsiteX4" fmla="*/ 0 w 44108536"/>
              <a:gd name="connsiteY4" fmla="*/ 10602 h 28082682"/>
              <a:gd name="connsiteX0" fmla="*/ 0 w 43989266"/>
              <a:gd name="connsiteY0" fmla="*/ 10602 h 28102561"/>
              <a:gd name="connsiteX1" fmla="*/ 43896501 w 43989266"/>
              <a:gd name="connsiteY1" fmla="*/ 0 h 28102561"/>
              <a:gd name="connsiteX2" fmla="*/ 43989266 w 43989266"/>
              <a:gd name="connsiteY2" fmla="*/ 28102561 h 28102561"/>
              <a:gd name="connsiteX3" fmla="*/ 0 w 43989266"/>
              <a:gd name="connsiteY3" fmla="*/ 28082682 h 28102561"/>
              <a:gd name="connsiteX4" fmla="*/ 0 w 43989266"/>
              <a:gd name="connsiteY4" fmla="*/ 10602 h 28102561"/>
              <a:gd name="connsiteX0" fmla="*/ 0 w 43896501"/>
              <a:gd name="connsiteY0" fmla="*/ 10602 h 28122438"/>
              <a:gd name="connsiteX1" fmla="*/ 43896501 w 43896501"/>
              <a:gd name="connsiteY1" fmla="*/ 0 h 28122438"/>
              <a:gd name="connsiteX2" fmla="*/ 43850116 w 43896501"/>
              <a:gd name="connsiteY2" fmla="*/ 28122438 h 28122438"/>
              <a:gd name="connsiteX3" fmla="*/ 0 w 43896501"/>
              <a:gd name="connsiteY3" fmla="*/ 28082682 h 28122438"/>
              <a:gd name="connsiteX4" fmla="*/ 0 w 43896501"/>
              <a:gd name="connsiteY4" fmla="*/ 10602 h 28122438"/>
              <a:gd name="connsiteX0" fmla="*/ 0 w 43896501"/>
              <a:gd name="connsiteY0" fmla="*/ 10602 h 28122438"/>
              <a:gd name="connsiteX1" fmla="*/ 43896501 w 43896501"/>
              <a:gd name="connsiteY1" fmla="*/ 0 h 28122438"/>
              <a:gd name="connsiteX2" fmla="*/ 43631455 w 43896501"/>
              <a:gd name="connsiteY2" fmla="*/ 28122438 h 28122438"/>
              <a:gd name="connsiteX3" fmla="*/ 0 w 43896501"/>
              <a:gd name="connsiteY3" fmla="*/ 28082682 h 28122438"/>
              <a:gd name="connsiteX4" fmla="*/ 0 w 43896501"/>
              <a:gd name="connsiteY4" fmla="*/ 10602 h 28122438"/>
              <a:gd name="connsiteX0" fmla="*/ 0 w 43913088"/>
              <a:gd name="connsiteY0" fmla="*/ 10602 h 28082682"/>
              <a:gd name="connsiteX1" fmla="*/ 43896501 w 43913088"/>
              <a:gd name="connsiteY1" fmla="*/ 0 h 28082682"/>
              <a:gd name="connsiteX2" fmla="*/ 43909752 w 43913088"/>
              <a:gd name="connsiteY2" fmla="*/ 27923655 h 28082682"/>
              <a:gd name="connsiteX3" fmla="*/ 0 w 43913088"/>
              <a:gd name="connsiteY3" fmla="*/ 28082682 h 28082682"/>
              <a:gd name="connsiteX4" fmla="*/ 0 w 43913088"/>
              <a:gd name="connsiteY4" fmla="*/ 10602 h 28082682"/>
              <a:gd name="connsiteX0" fmla="*/ 0 w 43913088"/>
              <a:gd name="connsiteY0" fmla="*/ 0 h 28072080"/>
              <a:gd name="connsiteX1" fmla="*/ 43896500 w 43913088"/>
              <a:gd name="connsiteY1" fmla="*/ 9276 h 28072080"/>
              <a:gd name="connsiteX2" fmla="*/ 43909752 w 43913088"/>
              <a:gd name="connsiteY2" fmla="*/ 27913053 h 28072080"/>
              <a:gd name="connsiteX3" fmla="*/ 0 w 43913088"/>
              <a:gd name="connsiteY3" fmla="*/ 28072080 h 28072080"/>
              <a:gd name="connsiteX4" fmla="*/ 0 w 43913088"/>
              <a:gd name="connsiteY4" fmla="*/ 0 h 28072080"/>
              <a:gd name="connsiteX0" fmla="*/ 0 w 43932966"/>
              <a:gd name="connsiteY0" fmla="*/ 0 h 28111837"/>
              <a:gd name="connsiteX1" fmla="*/ 43916378 w 43932966"/>
              <a:gd name="connsiteY1" fmla="*/ 49033 h 28111837"/>
              <a:gd name="connsiteX2" fmla="*/ 43929630 w 43932966"/>
              <a:gd name="connsiteY2" fmla="*/ 27952810 h 28111837"/>
              <a:gd name="connsiteX3" fmla="*/ 19878 w 43932966"/>
              <a:gd name="connsiteY3" fmla="*/ 28111837 h 28111837"/>
              <a:gd name="connsiteX4" fmla="*/ 0 w 43932966"/>
              <a:gd name="connsiteY4" fmla="*/ 0 h 28111837"/>
              <a:gd name="connsiteX0" fmla="*/ 0 w 43956133"/>
              <a:gd name="connsiteY0" fmla="*/ 0 h 28111837"/>
              <a:gd name="connsiteX1" fmla="*/ 43956133 w 43956133"/>
              <a:gd name="connsiteY1" fmla="*/ 29154 h 28111837"/>
              <a:gd name="connsiteX2" fmla="*/ 43929630 w 43956133"/>
              <a:gd name="connsiteY2" fmla="*/ 27952810 h 28111837"/>
              <a:gd name="connsiteX3" fmla="*/ 19878 w 43956133"/>
              <a:gd name="connsiteY3" fmla="*/ 28111837 h 28111837"/>
              <a:gd name="connsiteX4" fmla="*/ 0 w 43956133"/>
              <a:gd name="connsiteY4" fmla="*/ 0 h 28111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56133" h="28111837">
                <a:moveTo>
                  <a:pt x="0" y="0"/>
                </a:moveTo>
                <a:lnTo>
                  <a:pt x="43956133" y="29154"/>
                </a:lnTo>
                <a:cubicBezTo>
                  <a:pt x="43940671" y="9403300"/>
                  <a:pt x="43945092" y="18578664"/>
                  <a:pt x="43929630" y="27952810"/>
                </a:cubicBezTo>
                <a:lnTo>
                  <a:pt x="19878" y="28111837"/>
                </a:lnTo>
                <a:lnTo>
                  <a:pt x="0" y="0"/>
                </a:lnTo>
                <a:close/>
              </a:path>
            </a:pathLst>
          </a:custGeom>
          <a:solidFill>
            <a:schemeClr val="bg1"/>
          </a:solidFill>
          <a:ln w="9525" cap="flat" cmpd="sng" algn="ctr">
            <a:noFill/>
            <a:prstDash val="solid"/>
            <a:round/>
            <a:headEnd type="none" w="med" len="med"/>
            <a:tailEnd type="none" w="med" len="med"/>
          </a:ln>
          <a:effectLst/>
        </p:spPr>
        <p:txBody>
          <a:bodyPr vert="horz" wrap="square" lIns="457200" tIns="457200" rIns="457200" bIns="457200" numCol="1" rtlCol="0" anchor="t" anchorCtr="0" compatLnSpc="1">
            <a:prstTxWarp prst="textNoShape">
              <a:avLst/>
            </a:prstTxWarp>
            <a:spAutoFit/>
          </a:bodyPr>
          <a:lstStyle/>
          <a:p>
            <a:pPr marL="0" marR="0" indent="0" algn="l" defTabSz="4389438" rtl="0" eaLnBrk="1" fontAlgn="base" latinLnBrk="0" hangingPunct="1">
              <a:lnSpc>
                <a:spcPct val="100000"/>
              </a:lnSpc>
              <a:spcBef>
                <a:spcPct val="0"/>
              </a:spcBef>
              <a:spcAft>
                <a:spcPct val="0"/>
              </a:spcAft>
              <a:buClrTx/>
              <a:buSzTx/>
              <a:buFontTx/>
              <a:buNone/>
              <a:tabLst/>
            </a:pPr>
            <a:endParaRPr kumimoji="0" lang="en-US" sz="2900" b="0" i="0" u="none" strike="noStrike" cap="none" normalizeH="0" baseline="0" dirty="0">
              <a:ln>
                <a:noFill/>
              </a:ln>
              <a:solidFill>
                <a:schemeClr val="tx1"/>
              </a:solidFill>
              <a:effectLst/>
              <a:latin typeface="Arial Narrow" pitchFamily="61" charset="0"/>
            </a:endParaRPr>
          </a:p>
        </p:txBody>
      </p:sp>
      <p:cxnSp>
        <p:nvCxnSpPr>
          <p:cNvPr id="7" name="Straight Connector 6"/>
          <p:cNvCxnSpPr/>
          <p:nvPr userDrawn="1"/>
        </p:nvCxnSpPr>
        <p:spPr bwMode="auto">
          <a:xfrm>
            <a:off x="11185525" y="7734300"/>
            <a:ext cx="0" cy="24269700"/>
          </a:xfrm>
          <a:prstGeom prst="line">
            <a:avLst/>
          </a:prstGeom>
          <a:noFill/>
          <a:ln w="25400" cap="flat" cmpd="sng" algn="ctr">
            <a:solidFill>
              <a:schemeClr val="tx1"/>
            </a:solidFill>
            <a:prstDash val="dash"/>
            <a:round/>
            <a:headEnd type="oval" w="lg" len="lg"/>
            <a:tailEnd type="oval" w="lg" len="lg"/>
          </a:ln>
          <a:effectLst/>
        </p:spPr>
      </p:cxnSp>
      <p:cxnSp>
        <p:nvCxnSpPr>
          <p:cNvPr id="8" name="Straight Connector 7"/>
          <p:cNvCxnSpPr/>
          <p:nvPr userDrawn="1"/>
        </p:nvCxnSpPr>
        <p:spPr bwMode="auto">
          <a:xfrm>
            <a:off x="21945600" y="7734300"/>
            <a:ext cx="0" cy="24269700"/>
          </a:xfrm>
          <a:prstGeom prst="line">
            <a:avLst/>
          </a:prstGeom>
          <a:noFill/>
          <a:ln w="25400" cap="flat" cmpd="sng" algn="ctr">
            <a:solidFill>
              <a:schemeClr val="tx1"/>
            </a:solidFill>
            <a:prstDash val="dash"/>
            <a:round/>
            <a:headEnd type="oval" w="lg" len="lg"/>
            <a:tailEnd type="oval" w="lg" len="lg"/>
          </a:ln>
          <a:effectLst/>
        </p:spPr>
      </p:cxnSp>
      <p:cxnSp>
        <p:nvCxnSpPr>
          <p:cNvPr id="9" name="Straight Connector 8"/>
          <p:cNvCxnSpPr/>
          <p:nvPr userDrawn="1"/>
        </p:nvCxnSpPr>
        <p:spPr bwMode="auto">
          <a:xfrm>
            <a:off x="32705675" y="7734300"/>
            <a:ext cx="0" cy="24269700"/>
          </a:xfrm>
          <a:prstGeom prst="line">
            <a:avLst/>
          </a:prstGeom>
          <a:noFill/>
          <a:ln w="25400" cap="flat" cmpd="sng" algn="ctr">
            <a:solidFill>
              <a:schemeClr val="tx1"/>
            </a:solidFill>
            <a:prstDash val="dash"/>
            <a:round/>
            <a:headEnd type="oval" w="lg" len="lg"/>
            <a:tailEnd type="oval" w="lg" len="lg"/>
          </a:ln>
          <a:effectLst/>
        </p:spPr>
      </p:cxnSp>
      <p:sp>
        <p:nvSpPr>
          <p:cNvPr id="13" name="Content Placeholder 9"/>
          <p:cNvSpPr>
            <a:spLocks noGrp="1"/>
          </p:cNvSpPr>
          <p:nvPr>
            <p:ph sz="quarter" idx="10"/>
          </p:nvPr>
        </p:nvSpPr>
        <p:spPr>
          <a:xfrm>
            <a:off x="914400" y="7734300"/>
            <a:ext cx="9798050" cy="16301357"/>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2"/>
          <p:cNvSpPr>
            <a:spLocks noGrp="1"/>
          </p:cNvSpPr>
          <p:nvPr>
            <p:ph type="pic" sz="quarter" idx="16"/>
          </p:nvPr>
        </p:nvSpPr>
        <p:spPr>
          <a:xfrm>
            <a:off x="914400" y="24551640"/>
            <a:ext cx="9798050" cy="7452360"/>
          </a:xfrm>
          <a:prstGeom prst="rect">
            <a:avLst/>
          </a:prstGeom>
          <a:solidFill>
            <a:schemeClr val="bg2">
              <a:lumMod val="85000"/>
            </a:schemeClr>
          </a:solidFill>
        </p:spPr>
        <p:txBody>
          <a:bodyPr/>
          <a:lstStyle/>
          <a:p>
            <a:pPr marL="0" indent="0" algn="ctr">
              <a:buNone/>
            </a:pPr>
            <a:endParaRPr lang="en-US" dirty="0"/>
          </a:p>
        </p:txBody>
      </p:sp>
      <p:sp>
        <p:nvSpPr>
          <p:cNvPr id="15" name="Picture Placeholder 2"/>
          <p:cNvSpPr>
            <a:spLocks noGrp="1"/>
          </p:cNvSpPr>
          <p:nvPr>
            <p:ph type="pic" sz="quarter" idx="17"/>
          </p:nvPr>
        </p:nvSpPr>
        <p:spPr>
          <a:xfrm>
            <a:off x="33194624" y="19869150"/>
            <a:ext cx="9798050" cy="7452360"/>
          </a:xfrm>
          <a:prstGeom prst="rect">
            <a:avLst/>
          </a:prstGeom>
          <a:solidFill>
            <a:schemeClr val="bg2">
              <a:lumMod val="85000"/>
            </a:schemeClr>
          </a:solidFill>
        </p:spPr>
        <p:txBody>
          <a:bodyPr/>
          <a:lstStyle/>
          <a:p>
            <a:pPr marL="0" indent="0" algn="ctr">
              <a:buNone/>
            </a:pPr>
            <a:endParaRPr lang="en-US" dirty="0"/>
          </a:p>
        </p:txBody>
      </p:sp>
      <p:sp>
        <p:nvSpPr>
          <p:cNvPr id="16" name="Content Placeholder 9"/>
          <p:cNvSpPr>
            <a:spLocks noGrp="1"/>
          </p:cNvSpPr>
          <p:nvPr>
            <p:ph sz="quarter" idx="18"/>
          </p:nvPr>
        </p:nvSpPr>
        <p:spPr>
          <a:xfrm>
            <a:off x="11674474" y="7734300"/>
            <a:ext cx="9798050" cy="24269700"/>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9"/>
          <p:cNvSpPr>
            <a:spLocks noGrp="1"/>
          </p:cNvSpPr>
          <p:nvPr>
            <p:ph sz="quarter" idx="19"/>
          </p:nvPr>
        </p:nvSpPr>
        <p:spPr>
          <a:xfrm>
            <a:off x="22418677" y="7737764"/>
            <a:ext cx="9798050" cy="6975763"/>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9"/>
          <p:cNvSpPr>
            <a:spLocks noGrp="1"/>
          </p:cNvSpPr>
          <p:nvPr>
            <p:ph sz="quarter" idx="20"/>
          </p:nvPr>
        </p:nvSpPr>
        <p:spPr>
          <a:xfrm>
            <a:off x="33194624" y="7734300"/>
            <a:ext cx="9798050" cy="11301845"/>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9"/>
          <p:cNvSpPr>
            <a:spLocks noGrp="1"/>
          </p:cNvSpPr>
          <p:nvPr>
            <p:ph sz="quarter" idx="21"/>
          </p:nvPr>
        </p:nvSpPr>
        <p:spPr>
          <a:xfrm>
            <a:off x="33194624" y="28154515"/>
            <a:ext cx="9798050" cy="3849485"/>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hart Placeholder 23"/>
          <p:cNvSpPr>
            <a:spLocks noGrp="1"/>
          </p:cNvSpPr>
          <p:nvPr>
            <p:ph type="chart" sz="quarter" idx="22"/>
          </p:nvPr>
        </p:nvSpPr>
        <p:spPr>
          <a:xfrm>
            <a:off x="22550435" y="15565076"/>
            <a:ext cx="9666291" cy="6942137"/>
          </a:xfrm>
          <a:prstGeom prst="rect">
            <a:avLst/>
          </a:prstGeom>
        </p:spPr>
        <p:txBody>
          <a:bodyPr/>
          <a:lstStyle/>
          <a:p>
            <a:endParaRPr lang="en-US" dirty="0"/>
          </a:p>
        </p:txBody>
      </p:sp>
      <p:sp>
        <p:nvSpPr>
          <p:cNvPr id="21" name="Content Placeholder 9"/>
          <p:cNvSpPr>
            <a:spLocks noGrp="1"/>
          </p:cNvSpPr>
          <p:nvPr>
            <p:ph sz="quarter" idx="23"/>
          </p:nvPr>
        </p:nvSpPr>
        <p:spPr>
          <a:xfrm>
            <a:off x="22550435" y="23432539"/>
            <a:ext cx="9798050" cy="8571461"/>
          </a:xfrm>
          <a:prstGeom prst="rect">
            <a:avLst/>
          </a:prstGeom>
        </p:spPr>
        <p:txBody>
          <a:bodyPr/>
          <a:lstStyle>
            <a:lvl1pPr>
              <a:lnSpc>
                <a:spcPts val="4600"/>
              </a:lnSpc>
              <a:spcBef>
                <a:spcPts val="0"/>
              </a:spcBef>
              <a:defRPr sz="2800" baseline="0">
                <a:solidFill>
                  <a:schemeClr val="bg1">
                    <a:lumMod val="50000"/>
                  </a:schemeClr>
                </a:solidFill>
                <a:latin typeface="Arial" charset="0"/>
              </a:defRPr>
            </a:lvl1pPr>
            <a:lvl2pPr>
              <a:lnSpc>
                <a:spcPts val="4600"/>
              </a:lnSpc>
              <a:spcBef>
                <a:spcPts val="0"/>
              </a:spcBef>
              <a:defRPr sz="2800" baseline="0">
                <a:solidFill>
                  <a:schemeClr val="bg1">
                    <a:lumMod val="50000"/>
                  </a:schemeClr>
                </a:solidFill>
                <a:latin typeface="Arial" charset="0"/>
              </a:defRPr>
            </a:lvl2pPr>
            <a:lvl3pPr>
              <a:lnSpc>
                <a:spcPts val="4600"/>
              </a:lnSpc>
              <a:spcBef>
                <a:spcPts val="0"/>
              </a:spcBef>
              <a:defRPr sz="2800" baseline="0">
                <a:solidFill>
                  <a:schemeClr val="bg1">
                    <a:lumMod val="50000"/>
                  </a:schemeClr>
                </a:solidFill>
                <a:latin typeface="Arial" charset="0"/>
              </a:defRPr>
            </a:lvl3pPr>
            <a:lvl4pPr>
              <a:lnSpc>
                <a:spcPts val="4600"/>
              </a:lnSpc>
              <a:spcBef>
                <a:spcPts val="0"/>
              </a:spcBef>
              <a:defRPr sz="2800" baseline="0">
                <a:solidFill>
                  <a:schemeClr val="bg1">
                    <a:lumMod val="50000"/>
                  </a:schemeClr>
                </a:solidFill>
                <a:latin typeface="Arial" charset="0"/>
              </a:defRPr>
            </a:lvl4pPr>
            <a:lvl5pPr marL="2286000" indent="-457200">
              <a:lnSpc>
                <a:spcPts val="4600"/>
              </a:lnSpc>
              <a:spcBef>
                <a:spcPts val="0"/>
              </a:spcBef>
              <a:buClr>
                <a:srgbClr val="245EAC"/>
              </a:buClr>
              <a:buFont typeface="Arial" charset="0"/>
              <a:buChar char="•"/>
              <a:defRPr sz="2800" baseline="0">
                <a:solidFill>
                  <a:schemeClr val="bg1">
                    <a:lumMod val="50000"/>
                  </a:schemeClr>
                </a:solidFill>
                <a:latin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Freeform 21"/>
          <p:cNvSpPr/>
          <p:nvPr userDrawn="1"/>
        </p:nvSpPr>
        <p:spPr bwMode="auto">
          <a:xfrm>
            <a:off x="36007675" y="-17526"/>
            <a:ext cx="5983288" cy="7858125"/>
          </a:xfrm>
          <a:custGeom>
            <a:avLst/>
            <a:gdLst>
              <a:gd name="connsiteX0" fmla="*/ 41563 w 6400800"/>
              <a:gd name="connsiteY0" fmla="*/ 124691 h 8728363"/>
              <a:gd name="connsiteX1" fmla="*/ 41563 w 6400800"/>
              <a:gd name="connsiteY1" fmla="*/ 6691745 h 8728363"/>
              <a:gd name="connsiteX2" fmla="*/ 3158836 w 6400800"/>
              <a:gd name="connsiteY2" fmla="*/ 8728363 h 8728363"/>
              <a:gd name="connsiteX3" fmla="*/ 6400800 w 6400800"/>
              <a:gd name="connsiteY3" fmla="*/ 6650181 h 8728363"/>
              <a:gd name="connsiteX4" fmla="*/ 6359236 w 6400800"/>
              <a:gd name="connsiteY4" fmla="*/ 0 h 8728363"/>
              <a:gd name="connsiteX5" fmla="*/ 0 w 6400800"/>
              <a:gd name="connsiteY5" fmla="*/ 83127 h 8728363"/>
              <a:gd name="connsiteX6" fmla="*/ 0 w 6400800"/>
              <a:gd name="connsiteY6" fmla="*/ 83127 h 8728363"/>
              <a:gd name="connsiteX7" fmla="*/ 41563 w 6400800"/>
              <a:gd name="connsiteY7" fmla="*/ 706581 h 8728363"/>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623454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41564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83127 w 6400800"/>
              <a:gd name="connsiteY7" fmla="*/ 872837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83127 w 6400800"/>
              <a:gd name="connsiteY6" fmla="*/ 872837 h 864523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4156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41563 h 7855526"/>
              <a:gd name="connsiteX0" fmla="*/ 41564 w 6359237"/>
              <a:gd name="connsiteY0" fmla="*/ 0 h 7897090"/>
              <a:gd name="connsiteX1" fmla="*/ 0 w 6359237"/>
              <a:gd name="connsiteY1" fmla="*/ 5860472 h 7897090"/>
              <a:gd name="connsiteX2" fmla="*/ 3117273 w 6359237"/>
              <a:gd name="connsiteY2" fmla="*/ 7897090 h 7897090"/>
              <a:gd name="connsiteX3" fmla="*/ 6359237 w 6359237"/>
              <a:gd name="connsiteY3" fmla="*/ 5818908 h 7897090"/>
              <a:gd name="connsiteX4" fmla="*/ 6317673 w 6359237"/>
              <a:gd name="connsiteY4" fmla="*/ 41564 h 7897090"/>
              <a:gd name="connsiteX5" fmla="*/ 41564 w 6359237"/>
              <a:gd name="connsiteY5" fmla="*/ 0 h 7897090"/>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0 h 7855527"/>
              <a:gd name="connsiteX1" fmla="*/ 0 w 6359237"/>
              <a:gd name="connsiteY1" fmla="*/ 5818909 h 7855527"/>
              <a:gd name="connsiteX2" fmla="*/ 3117273 w 6359237"/>
              <a:gd name="connsiteY2" fmla="*/ 7855527 h 7855527"/>
              <a:gd name="connsiteX3" fmla="*/ 6359237 w 6359237"/>
              <a:gd name="connsiteY3" fmla="*/ 5777345 h 7855527"/>
              <a:gd name="connsiteX4" fmla="*/ 6317673 w 6359237"/>
              <a:gd name="connsiteY4" fmla="*/ 1 h 7855527"/>
              <a:gd name="connsiteX5" fmla="*/ 41564 w 6359237"/>
              <a:gd name="connsiteY5" fmla="*/ 0 h 7855527"/>
              <a:gd name="connsiteX0" fmla="*/ 0 w 6400800"/>
              <a:gd name="connsiteY0" fmla="*/ 41563 h 7855526"/>
              <a:gd name="connsiteX1" fmla="*/ 41563 w 6400800"/>
              <a:gd name="connsiteY1" fmla="*/ 5818908 h 7855526"/>
              <a:gd name="connsiteX2" fmla="*/ 3158836 w 6400800"/>
              <a:gd name="connsiteY2" fmla="*/ 7855526 h 7855526"/>
              <a:gd name="connsiteX3" fmla="*/ 6400800 w 6400800"/>
              <a:gd name="connsiteY3" fmla="*/ 5777344 h 7855526"/>
              <a:gd name="connsiteX4" fmla="*/ 6359236 w 6400800"/>
              <a:gd name="connsiteY4" fmla="*/ 0 h 7855526"/>
              <a:gd name="connsiteX5" fmla="*/ 0 w 6400800"/>
              <a:gd name="connsiteY5" fmla="*/ 41563 h 785552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20049 w 6359237"/>
              <a:gd name="connsiteY0" fmla="*/ 782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20049 w 6359237"/>
              <a:gd name="connsiteY5" fmla="*/ 7823 h 7855526"/>
              <a:gd name="connsiteX0" fmla="*/ 20049 w 6371461"/>
              <a:gd name="connsiteY0" fmla="*/ 0 h 7847703"/>
              <a:gd name="connsiteX1" fmla="*/ 0 w 6371461"/>
              <a:gd name="connsiteY1" fmla="*/ 5811085 h 7847703"/>
              <a:gd name="connsiteX2" fmla="*/ 3117273 w 6371461"/>
              <a:gd name="connsiteY2" fmla="*/ 7847703 h 7847703"/>
              <a:gd name="connsiteX3" fmla="*/ 6359237 w 6371461"/>
              <a:gd name="connsiteY3" fmla="*/ 5769521 h 7847703"/>
              <a:gd name="connsiteX4" fmla="*/ 6371461 w 6371461"/>
              <a:gd name="connsiteY4" fmla="*/ 2935 h 7847703"/>
              <a:gd name="connsiteX5" fmla="*/ 20049 w 6371461"/>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769521 h 7847703"/>
              <a:gd name="connsiteX4" fmla="*/ 6349946 w 6359858"/>
              <a:gd name="connsiteY4" fmla="*/ 13693 h 7847703"/>
              <a:gd name="connsiteX5" fmla="*/ 20049 w 6359858"/>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823309 h 7847703"/>
              <a:gd name="connsiteX4" fmla="*/ 6349946 w 6359858"/>
              <a:gd name="connsiteY4" fmla="*/ 13693 h 7847703"/>
              <a:gd name="connsiteX5" fmla="*/ 20049 w 6359858"/>
              <a:gd name="connsiteY5" fmla="*/ 0 h 7847703"/>
              <a:gd name="connsiteX0" fmla="*/ 20049 w 6359858"/>
              <a:gd name="connsiteY0" fmla="*/ 0 h 7869218"/>
              <a:gd name="connsiteX1" fmla="*/ 0 w 6359858"/>
              <a:gd name="connsiteY1" fmla="*/ 5811085 h 7869218"/>
              <a:gd name="connsiteX2" fmla="*/ 3138788 w 6359858"/>
              <a:gd name="connsiteY2" fmla="*/ 7869218 h 7869218"/>
              <a:gd name="connsiteX3" fmla="*/ 6359237 w 6359858"/>
              <a:gd name="connsiteY3" fmla="*/ 5823309 h 7869218"/>
              <a:gd name="connsiteX4" fmla="*/ 6349946 w 6359858"/>
              <a:gd name="connsiteY4" fmla="*/ 13693 h 7869218"/>
              <a:gd name="connsiteX5" fmla="*/ 20049 w 6359858"/>
              <a:gd name="connsiteY5" fmla="*/ 0 h 7869218"/>
              <a:gd name="connsiteX0" fmla="*/ 0 w 6361324"/>
              <a:gd name="connsiteY0" fmla="*/ 0 h 7858461"/>
              <a:gd name="connsiteX1" fmla="*/ 1466 w 6361324"/>
              <a:gd name="connsiteY1" fmla="*/ 5800328 h 7858461"/>
              <a:gd name="connsiteX2" fmla="*/ 3140254 w 6361324"/>
              <a:gd name="connsiteY2" fmla="*/ 7858461 h 7858461"/>
              <a:gd name="connsiteX3" fmla="*/ 6360703 w 6361324"/>
              <a:gd name="connsiteY3" fmla="*/ 5812552 h 7858461"/>
              <a:gd name="connsiteX4" fmla="*/ 6351412 w 6361324"/>
              <a:gd name="connsiteY4" fmla="*/ 2936 h 7858461"/>
              <a:gd name="connsiteX5" fmla="*/ 0 w 6361324"/>
              <a:gd name="connsiteY5" fmla="*/ 0 h 7858461"/>
              <a:gd name="connsiteX0" fmla="*/ 0 w 6372928"/>
              <a:gd name="connsiteY0" fmla="*/ 0 h 7858461"/>
              <a:gd name="connsiteX1" fmla="*/ 1466 w 6372928"/>
              <a:gd name="connsiteY1" fmla="*/ 580032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2928" h="7858461">
                <a:moveTo>
                  <a:pt x="0" y="0"/>
                </a:moveTo>
                <a:cubicBezTo>
                  <a:pt x="489" y="1933443"/>
                  <a:pt x="977" y="3866885"/>
                  <a:pt x="1466" y="5800328"/>
                </a:cubicBezTo>
                <a:lnTo>
                  <a:pt x="3140254" y="7858461"/>
                </a:lnTo>
                <a:lnTo>
                  <a:pt x="6360703" y="5812552"/>
                </a:lnTo>
                <a:cubicBezTo>
                  <a:pt x="6364778" y="3890357"/>
                  <a:pt x="6368853" y="1935889"/>
                  <a:pt x="6372928" y="13694"/>
                </a:cubicBezTo>
                <a:lnTo>
                  <a:pt x="0" y="0"/>
                </a:lnTo>
                <a:close/>
              </a:path>
            </a:pathLst>
          </a:custGeom>
          <a:solidFill>
            <a:srgbClr val="005BBB"/>
          </a:solidFill>
          <a:ln w="9525" cap="flat" cmpd="sng" algn="ctr">
            <a:noFill/>
            <a:prstDash val="solid"/>
            <a:round/>
            <a:headEnd type="none" w="med" len="med"/>
            <a:tailEnd type="none" w="med" len="med"/>
          </a:ln>
          <a:effectLst/>
        </p:spPr>
        <p:txBody>
          <a:bodyPr wrap="square" lIns="457200" tIns="457200" rIns="457200" bIns="457200">
            <a:spAutoFit/>
          </a:bodyPr>
          <a:lstStyle/>
          <a:p>
            <a:pPr defTabSz="4389438" eaLnBrk="1" hangingPunct="1">
              <a:defRPr/>
            </a:pPr>
            <a:endParaRPr lang="en-US" dirty="0">
              <a:latin typeface="Arial Narrow" pitchFamily="61" charset="0"/>
            </a:endParaRPr>
          </a:p>
        </p:txBody>
      </p:sp>
      <p:sp>
        <p:nvSpPr>
          <p:cNvPr id="23" name="Freeform 22"/>
          <p:cNvSpPr/>
          <p:nvPr userDrawn="1"/>
        </p:nvSpPr>
        <p:spPr bwMode="auto">
          <a:xfrm>
            <a:off x="36481947" y="-626633"/>
            <a:ext cx="4998992" cy="7820049"/>
          </a:xfrm>
          <a:custGeom>
            <a:avLst/>
            <a:gdLst>
              <a:gd name="connsiteX0" fmla="*/ 41563 w 6400800"/>
              <a:gd name="connsiteY0" fmla="*/ 124691 h 8728363"/>
              <a:gd name="connsiteX1" fmla="*/ 41563 w 6400800"/>
              <a:gd name="connsiteY1" fmla="*/ 6691745 h 8728363"/>
              <a:gd name="connsiteX2" fmla="*/ 3158836 w 6400800"/>
              <a:gd name="connsiteY2" fmla="*/ 8728363 h 8728363"/>
              <a:gd name="connsiteX3" fmla="*/ 6400800 w 6400800"/>
              <a:gd name="connsiteY3" fmla="*/ 6650181 h 8728363"/>
              <a:gd name="connsiteX4" fmla="*/ 6359236 w 6400800"/>
              <a:gd name="connsiteY4" fmla="*/ 0 h 8728363"/>
              <a:gd name="connsiteX5" fmla="*/ 0 w 6400800"/>
              <a:gd name="connsiteY5" fmla="*/ 83127 h 8728363"/>
              <a:gd name="connsiteX6" fmla="*/ 0 w 6400800"/>
              <a:gd name="connsiteY6" fmla="*/ 83127 h 8728363"/>
              <a:gd name="connsiteX7" fmla="*/ 41563 w 6400800"/>
              <a:gd name="connsiteY7" fmla="*/ 706581 h 8728363"/>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623454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0" fmla="*/ 41563 w 6400800"/>
              <a:gd name="connsiteY0" fmla="*/ 41564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41563 w 6400800"/>
              <a:gd name="connsiteY7" fmla="*/ 41564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0 w 6400800"/>
              <a:gd name="connsiteY6" fmla="*/ 0 h 8645236"/>
              <a:gd name="connsiteX7" fmla="*/ 83127 w 6400800"/>
              <a:gd name="connsiteY7" fmla="*/ 872837 h 8645236"/>
              <a:gd name="connsiteX0" fmla="*/ 83127 w 6400800"/>
              <a:gd name="connsiteY0" fmla="*/ 872837 h 8645236"/>
              <a:gd name="connsiteX1" fmla="*/ 41563 w 6400800"/>
              <a:gd name="connsiteY1" fmla="*/ 6608618 h 8645236"/>
              <a:gd name="connsiteX2" fmla="*/ 3158836 w 6400800"/>
              <a:gd name="connsiteY2" fmla="*/ 8645236 h 8645236"/>
              <a:gd name="connsiteX3" fmla="*/ 6400800 w 6400800"/>
              <a:gd name="connsiteY3" fmla="*/ 6567054 h 8645236"/>
              <a:gd name="connsiteX4" fmla="*/ 6359236 w 6400800"/>
              <a:gd name="connsiteY4" fmla="*/ 789710 h 8645236"/>
              <a:gd name="connsiteX5" fmla="*/ 0 w 6400800"/>
              <a:gd name="connsiteY5" fmla="*/ 0 h 8645236"/>
              <a:gd name="connsiteX6" fmla="*/ 83127 w 6400800"/>
              <a:gd name="connsiteY6" fmla="*/ 872837 h 864523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4156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41563 h 7855526"/>
              <a:gd name="connsiteX0" fmla="*/ 41564 w 6359237"/>
              <a:gd name="connsiteY0" fmla="*/ 0 h 7897090"/>
              <a:gd name="connsiteX1" fmla="*/ 0 w 6359237"/>
              <a:gd name="connsiteY1" fmla="*/ 5860472 h 7897090"/>
              <a:gd name="connsiteX2" fmla="*/ 3117273 w 6359237"/>
              <a:gd name="connsiteY2" fmla="*/ 7897090 h 7897090"/>
              <a:gd name="connsiteX3" fmla="*/ 6359237 w 6359237"/>
              <a:gd name="connsiteY3" fmla="*/ 5818908 h 7897090"/>
              <a:gd name="connsiteX4" fmla="*/ 6317673 w 6359237"/>
              <a:gd name="connsiteY4" fmla="*/ 41564 h 7897090"/>
              <a:gd name="connsiteX5" fmla="*/ 41564 w 6359237"/>
              <a:gd name="connsiteY5" fmla="*/ 0 h 7897090"/>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41564 w 6359237"/>
              <a:gd name="connsiteY0" fmla="*/ 0 h 7855527"/>
              <a:gd name="connsiteX1" fmla="*/ 0 w 6359237"/>
              <a:gd name="connsiteY1" fmla="*/ 5818909 h 7855527"/>
              <a:gd name="connsiteX2" fmla="*/ 3117273 w 6359237"/>
              <a:gd name="connsiteY2" fmla="*/ 7855527 h 7855527"/>
              <a:gd name="connsiteX3" fmla="*/ 6359237 w 6359237"/>
              <a:gd name="connsiteY3" fmla="*/ 5777345 h 7855527"/>
              <a:gd name="connsiteX4" fmla="*/ 6317673 w 6359237"/>
              <a:gd name="connsiteY4" fmla="*/ 1 h 7855527"/>
              <a:gd name="connsiteX5" fmla="*/ 41564 w 6359237"/>
              <a:gd name="connsiteY5" fmla="*/ 0 h 7855527"/>
              <a:gd name="connsiteX0" fmla="*/ 0 w 6400800"/>
              <a:gd name="connsiteY0" fmla="*/ 41563 h 7855526"/>
              <a:gd name="connsiteX1" fmla="*/ 41563 w 6400800"/>
              <a:gd name="connsiteY1" fmla="*/ 5818908 h 7855526"/>
              <a:gd name="connsiteX2" fmla="*/ 3158836 w 6400800"/>
              <a:gd name="connsiteY2" fmla="*/ 7855526 h 7855526"/>
              <a:gd name="connsiteX3" fmla="*/ 6400800 w 6400800"/>
              <a:gd name="connsiteY3" fmla="*/ 5777344 h 7855526"/>
              <a:gd name="connsiteX4" fmla="*/ 6359236 w 6400800"/>
              <a:gd name="connsiteY4" fmla="*/ 0 h 7855526"/>
              <a:gd name="connsiteX5" fmla="*/ 0 w 6400800"/>
              <a:gd name="connsiteY5" fmla="*/ 41563 h 7855526"/>
              <a:gd name="connsiteX0" fmla="*/ 41564 w 6359237"/>
              <a:gd name="connsiteY0" fmla="*/ 83127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41564 w 6359237"/>
              <a:gd name="connsiteY5" fmla="*/ 83127 h 7855526"/>
              <a:gd name="connsiteX0" fmla="*/ 20049 w 6359237"/>
              <a:gd name="connsiteY0" fmla="*/ 7823 h 7855526"/>
              <a:gd name="connsiteX1" fmla="*/ 0 w 6359237"/>
              <a:gd name="connsiteY1" fmla="*/ 5818908 h 7855526"/>
              <a:gd name="connsiteX2" fmla="*/ 3117273 w 6359237"/>
              <a:gd name="connsiteY2" fmla="*/ 7855526 h 7855526"/>
              <a:gd name="connsiteX3" fmla="*/ 6359237 w 6359237"/>
              <a:gd name="connsiteY3" fmla="*/ 5777344 h 7855526"/>
              <a:gd name="connsiteX4" fmla="*/ 6317673 w 6359237"/>
              <a:gd name="connsiteY4" fmla="*/ 0 h 7855526"/>
              <a:gd name="connsiteX5" fmla="*/ 20049 w 6359237"/>
              <a:gd name="connsiteY5" fmla="*/ 7823 h 7855526"/>
              <a:gd name="connsiteX0" fmla="*/ 20049 w 6371461"/>
              <a:gd name="connsiteY0" fmla="*/ 0 h 7847703"/>
              <a:gd name="connsiteX1" fmla="*/ 0 w 6371461"/>
              <a:gd name="connsiteY1" fmla="*/ 5811085 h 7847703"/>
              <a:gd name="connsiteX2" fmla="*/ 3117273 w 6371461"/>
              <a:gd name="connsiteY2" fmla="*/ 7847703 h 7847703"/>
              <a:gd name="connsiteX3" fmla="*/ 6359237 w 6371461"/>
              <a:gd name="connsiteY3" fmla="*/ 5769521 h 7847703"/>
              <a:gd name="connsiteX4" fmla="*/ 6371461 w 6371461"/>
              <a:gd name="connsiteY4" fmla="*/ 2935 h 7847703"/>
              <a:gd name="connsiteX5" fmla="*/ 20049 w 6371461"/>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769521 h 7847703"/>
              <a:gd name="connsiteX4" fmla="*/ 6349946 w 6359858"/>
              <a:gd name="connsiteY4" fmla="*/ 13693 h 7847703"/>
              <a:gd name="connsiteX5" fmla="*/ 20049 w 6359858"/>
              <a:gd name="connsiteY5" fmla="*/ 0 h 7847703"/>
              <a:gd name="connsiteX0" fmla="*/ 20049 w 6359858"/>
              <a:gd name="connsiteY0" fmla="*/ 0 h 7847703"/>
              <a:gd name="connsiteX1" fmla="*/ 0 w 6359858"/>
              <a:gd name="connsiteY1" fmla="*/ 5811085 h 7847703"/>
              <a:gd name="connsiteX2" fmla="*/ 3117273 w 6359858"/>
              <a:gd name="connsiteY2" fmla="*/ 7847703 h 7847703"/>
              <a:gd name="connsiteX3" fmla="*/ 6359237 w 6359858"/>
              <a:gd name="connsiteY3" fmla="*/ 5823309 h 7847703"/>
              <a:gd name="connsiteX4" fmla="*/ 6349946 w 6359858"/>
              <a:gd name="connsiteY4" fmla="*/ 13693 h 7847703"/>
              <a:gd name="connsiteX5" fmla="*/ 20049 w 6359858"/>
              <a:gd name="connsiteY5" fmla="*/ 0 h 7847703"/>
              <a:gd name="connsiteX0" fmla="*/ 20049 w 6359858"/>
              <a:gd name="connsiteY0" fmla="*/ 0 h 7869218"/>
              <a:gd name="connsiteX1" fmla="*/ 0 w 6359858"/>
              <a:gd name="connsiteY1" fmla="*/ 5811085 h 7869218"/>
              <a:gd name="connsiteX2" fmla="*/ 3138788 w 6359858"/>
              <a:gd name="connsiteY2" fmla="*/ 7869218 h 7869218"/>
              <a:gd name="connsiteX3" fmla="*/ 6359237 w 6359858"/>
              <a:gd name="connsiteY3" fmla="*/ 5823309 h 7869218"/>
              <a:gd name="connsiteX4" fmla="*/ 6349946 w 6359858"/>
              <a:gd name="connsiteY4" fmla="*/ 13693 h 7869218"/>
              <a:gd name="connsiteX5" fmla="*/ 20049 w 6359858"/>
              <a:gd name="connsiteY5" fmla="*/ 0 h 7869218"/>
              <a:gd name="connsiteX0" fmla="*/ 0 w 6361324"/>
              <a:gd name="connsiteY0" fmla="*/ 0 h 7858461"/>
              <a:gd name="connsiteX1" fmla="*/ 1466 w 6361324"/>
              <a:gd name="connsiteY1" fmla="*/ 5800328 h 7858461"/>
              <a:gd name="connsiteX2" fmla="*/ 3140254 w 6361324"/>
              <a:gd name="connsiteY2" fmla="*/ 7858461 h 7858461"/>
              <a:gd name="connsiteX3" fmla="*/ 6360703 w 6361324"/>
              <a:gd name="connsiteY3" fmla="*/ 5812552 h 7858461"/>
              <a:gd name="connsiteX4" fmla="*/ 6351412 w 6361324"/>
              <a:gd name="connsiteY4" fmla="*/ 2936 h 7858461"/>
              <a:gd name="connsiteX5" fmla="*/ 0 w 6361324"/>
              <a:gd name="connsiteY5" fmla="*/ 0 h 7858461"/>
              <a:gd name="connsiteX0" fmla="*/ 0 w 6372928"/>
              <a:gd name="connsiteY0" fmla="*/ 0 h 7858461"/>
              <a:gd name="connsiteX1" fmla="*/ 1466 w 6372928"/>
              <a:gd name="connsiteY1" fmla="*/ 580032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360703 w 6372928"/>
              <a:gd name="connsiteY3" fmla="*/ 5812552 h 7858461"/>
              <a:gd name="connsiteX4" fmla="*/ 6372928 w 6372928"/>
              <a:gd name="connsiteY4" fmla="*/ 13694 h 7858461"/>
              <a:gd name="connsiteX5" fmla="*/ 0 w 6372928"/>
              <a:gd name="connsiteY5" fmla="*/ 0 h 7858461"/>
              <a:gd name="connsiteX0" fmla="*/ 0 w 6432486"/>
              <a:gd name="connsiteY0" fmla="*/ 0 h 7858461"/>
              <a:gd name="connsiteX1" fmla="*/ 1466 w 6432486"/>
              <a:gd name="connsiteY1" fmla="*/ 6115638 h 7858461"/>
              <a:gd name="connsiteX2" fmla="*/ 3140254 w 6432486"/>
              <a:gd name="connsiteY2" fmla="*/ 7858461 h 7858461"/>
              <a:gd name="connsiteX3" fmla="*/ 6432309 w 6432486"/>
              <a:gd name="connsiteY3" fmla="*/ 6159393 h 7858461"/>
              <a:gd name="connsiteX4" fmla="*/ 6372928 w 6432486"/>
              <a:gd name="connsiteY4" fmla="*/ 13694 h 7858461"/>
              <a:gd name="connsiteX5" fmla="*/ 0 w 6432486"/>
              <a:gd name="connsiteY5" fmla="*/ 0 h 7858461"/>
              <a:gd name="connsiteX0" fmla="*/ 0 w 6432486"/>
              <a:gd name="connsiteY0" fmla="*/ 0 h 7858461"/>
              <a:gd name="connsiteX1" fmla="*/ 1466 w 6432486"/>
              <a:gd name="connsiteY1" fmla="*/ 6115638 h 7858461"/>
              <a:gd name="connsiteX2" fmla="*/ 3140254 w 6432486"/>
              <a:gd name="connsiteY2" fmla="*/ 7858461 h 7858461"/>
              <a:gd name="connsiteX3" fmla="*/ 6432309 w 6432486"/>
              <a:gd name="connsiteY3" fmla="*/ 6096331 h 7858461"/>
              <a:gd name="connsiteX4" fmla="*/ 6372928 w 6432486"/>
              <a:gd name="connsiteY4" fmla="*/ 13694 h 7858461"/>
              <a:gd name="connsiteX5" fmla="*/ 0 w 6432486"/>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360702 w 6372928"/>
              <a:gd name="connsiteY3" fmla="*/ 6127862 h 7858461"/>
              <a:gd name="connsiteX4" fmla="*/ 6372928 w 6372928"/>
              <a:gd name="connsiteY4" fmla="*/ 13694 h 7858461"/>
              <a:gd name="connsiteX5" fmla="*/ 0 w 6372928"/>
              <a:gd name="connsiteY5" fmla="*/ 0 h 7858461"/>
              <a:gd name="connsiteX0" fmla="*/ 0 w 6372928"/>
              <a:gd name="connsiteY0" fmla="*/ 0 h 7858461"/>
              <a:gd name="connsiteX1" fmla="*/ 1466 w 6372928"/>
              <a:gd name="connsiteY1" fmla="*/ 6115638 h 7858461"/>
              <a:gd name="connsiteX2" fmla="*/ 3140254 w 6372928"/>
              <a:gd name="connsiteY2" fmla="*/ 7858461 h 7858461"/>
              <a:gd name="connsiteX3" fmla="*/ 6202520 w 6372928"/>
              <a:gd name="connsiteY3" fmla="*/ 6171407 h 7858461"/>
              <a:gd name="connsiteX4" fmla="*/ 6372928 w 6372928"/>
              <a:gd name="connsiteY4" fmla="*/ 13694 h 7858461"/>
              <a:gd name="connsiteX5" fmla="*/ 0 w 6372928"/>
              <a:gd name="connsiteY5" fmla="*/ 0 h 7858461"/>
              <a:gd name="connsiteX0" fmla="*/ 0 w 6372928"/>
              <a:gd name="connsiteY0" fmla="*/ 0 h 7858461"/>
              <a:gd name="connsiteX1" fmla="*/ 159650 w 6372928"/>
              <a:gd name="connsiteY1" fmla="*/ 6115639 h 7858461"/>
              <a:gd name="connsiteX2" fmla="*/ 3140254 w 6372928"/>
              <a:gd name="connsiteY2" fmla="*/ 7858461 h 7858461"/>
              <a:gd name="connsiteX3" fmla="*/ 6202520 w 6372928"/>
              <a:gd name="connsiteY3" fmla="*/ 6171407 h 7858461"/>
              <a:gd name="connsiteX4" fmla="*/ 6372928 w 6372928"/>
              <a:gd name="connsiteY4" fmla="*/ 13694 h 7858461"/>
              <a:gd name="connsiteX5" fmla="*/ 0 w 6372928"/>
              <a:gd name="connsiteY5" fmla="*/ 0 h 7858461"/>
              <a:gd name="connsiteX0" fmla="*/ 0 w 6267473"/>
              <a:gd name="connsiteY0" fmla="*/ 0 h 7858461"/>
              <a:gd name="connsiteX1" fmla="*/ 54195 w 6267473"/>
              <a:gd name="connsiteY1" fmla="*/ 6115639 h 7858461"/>
              <a:gd name="connsiteX2" fmla="*/ 3034799 w 6267473"/>
              <a:gd name="connsiteY2" fmla="*/ 7858461 h 7858461"/>
              <a:gd name="connsiteX3" fmla="*/ 6097065 w 6267473"/>
              <a:gd name="connsiteY3" fmla="*/ 6171407 h 7858461"/>
              <a:gd name="connsiteX4" fmla="*/ 6267473 w 6267473"/>
              <a:gd name="connsiteY4" fmla="*/ 13694 h 7858461"/>
              <a:gd name="connsiteX5" fmla="*/ 0 w 6267473"/>
              <a:gd name="connsiteY5" fmla="*/ 0 h 7858461"/>
              <a:gd name="connsiteX0" fmla="*/ 51264 w 6213282"/>
              <a:gd name="connsiteY0" fmla="*/ 0 h 7858461"/>
              <a:gd name="connsiteX1" fmla="*/ 4 w 6213282"/>
              <a:gd name="connsiteY1" fmla="*/ 6115639 h 7858461"/>
              <a:gd name="connsiteX2" fmla="*/ 2980608 w 6213282"/>
              <a:gd name="connsiteY2" fmla="*/ 7858461 h 7858461"/>
              <a:gd name="connsiteX3" fmla="*/ 6042874 w 6213282"/>
              <a:gd name="connsiteY3" fmla="*/ 6171407 h 7858461"/>
              <a:gd name="connsiteX4" fmla="*/ 6213282 w 6213282"/>
              <a:gd name="connsiteY4" fmla="*/ 13694 h 7858461"/>
              <a:gd name="connsiteX5" fmla="*/ 51264 w 6213282"/>
              <a:gd name="connsiteY5" fmla="*/ 0 h 7858461"/>
              <a:gd name="connsiteX0" fmla="*/ 0 w 6267473"/>
              <a:gd name="connsiteY0" fmla="*/ 29851 h 7844767"/>
              <a:gd name="connsiteX1" fmla="*/ 54195 w 6267473"/>
              <a:gd name="connsiteY1" fmla="*/ 6101945 h 7844767"/>
              <a:gd name="connsiteX2" fmla="*/ 3034799 w 6267473"/>
              <a:gd name="connsiteY2" fmla="*/ 7844767 h 7844767"/>
              <a:gd name="connsiteX3" fmla="*/ 6097065 w 6267473"/>
              <a:gd name="connsiteY3" fmla="*/ 6157713 h 7844767"/>
              <a:gd name="connsiteX4" fmla="*/ 6267473 w 6267473"/>
              <a:gd name="connsiteY4" fmla="*/ 0 h 7844767"/>
              <a:gd name="connsiteX5" fmla="*/ 0 w 6267473"/>
              <a:gd name="connsiteY5" fmla="*/ 29851 h 7844767"/>
              <a:gd name="connsiteX0" fmla="*/ 0 w 6097329"/>
              <a:gd name="connsiteY0" fmla="*/ 17658 h 7832574"/>
              <a:gd name="connsiteX1" fmla="*/ 54195 w 6097329"/>
              <a:gd name="connsiteY1" fmla="*/ 6089752 h 7832574"/>
              <a:gd name="connsiteX2" fmla="*/ 3034799 w 6097329"/>
              <a:gd name="connsiteY2" fmla="*/ 7832574 h 7832574"/>
              <a:gd name="connsiteX3" fmla="*/ 6097065 w 6097329"/>
              <a:gd name="connsiteY3" fmla="*/ 6145520 h 7832574"/>
              <a:gd name="connsiteX4" fmla="*/ 6060780 w 6097329"/>
              <a:gd name="connsiteY4" fmla="*/ 0 h 7832574"/>
              <a:gd name="connsiteX5" fmla="*/ 0 w 6097329"/>
              <a:gd name="connsiteY5" fmla="*/ 17658 h 7832574"/>
              <a:gd name="connsiteX0" fmla="*/ 0 w 6097777"/>
              <a:gd name="connsiteY0" fmla="*/ 5465 h 7820381"/>
              <a:gd name="connsiteX1" fmla="*/ 54195 w 6097777"/>
              <a:gd name="connsiteY1" fmla="*/ 6077559 h 7820381"/>
              <a:gd name="connsiteX2" fmla="*/ 3034799 w 6097777"/>
              <a:gd name="connsiteY2" fmla="*/ 7820381 h 7820381"/>
              <a:gd name="connsiteX3" fmla="*/ 6097065 w 6097777"/>
              <a:gd name="connsiteY3" fmla="*/ 6133327 h 7820381"/>
              <a:gd name="connsiteX4" fmla="*/ 6090308 w 6097777"/>
              <a:gd name="connsiteY4" fmla="*/ 0 h 7820381"/>
              <a:gd name="connsiteX5" fmla="*/ 0 w 6097777"/>
              <a:gd name="connsiteY5" fmla="*/ 5465 h 7820381"/>
              <a:gd name="connsiteX0" fmla="*/ 0 w 6053486"/>
              <a:gd name="connsiteY0" fmla="*/ 17658 h 7820381"/>
              <a:gd name="connsiteX1" fmla="*/ 9904 w 6053486"/>
              <a:gd name="connsiteY1" fmla="*/ 6077559 h 7820381"/>
              <a:gd name="connsiteX2" fmla="*/ 2990508 w 6053486"/>
              <a:gd name="connsiteY2" fmla="*/ 7820381 h 7820381"/>
              <a:gd name="connsiteX3" fmla="*/ 6052774 w 6053486"/>
              <a:gd name="connsiteY3" fmla="*/ 6133327 h 7820381"/>
              <a:gd name="connsiteX4" fmla="*/ 6046017 w 6053486"/>
              <a:gd name="connsiteY4" fmla="*/ 0 h 7820381"/>
              <a:gd name="connsiteX5" fmla="*/ 0 w 6053486"/>
              <a:gd name="connsiteY5" fmla="*/ 17658 h 782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3486" h="7820381">
                <a:moveTo>
                  <a:pt x="0" y="17658"/>
                </a:moveTo>
                <a:cubicBezTo>
                  <a:pt x="489" y="1951101"/>
                  <a:pt x="9415" y="4144116"/>
                  <a:pt x="9904" y="6077559"/>
                </a:cubicBezTo>
                <a:lnTo>
                  <a:pt x="2990508" y="7820381"/>
                </a:lnTo>
                <a:cubicBezTo>
                  <a:pt x="4063991" y="7243515"/>
                  <a:pt x="4979291" y="6710193"/>
                  <a:pt x="6052774" y="6133327"/>
                </a:cubicBezTo>
                <a:cubicBezTo>
                  <a:pt x="6056849" y="4211132"/>
                  <a:pt x="6041942" y="1922195"/>
                  <a:pt x="6046017" y="0"/>
                </a:cubicBezTo>
                <a:lnTo>
                  <a:pt x="0" y="17658"/>
                </a:lnTo>
                <a:close/>
              </a:path>
            </a:pathLst>
          </a:custGeom>
          <a:noFill/>
          <a:ln w="31750" cap="sq" cmpd="sng" algn="ctr">
            <a:solidFill>
              <a:schemeClr val="bg1"/>
            </a:solidFill>
            <a:prstDash val="dash"/>
            <a:bevel/>
            <a:headEnd type="none" w="med" len="med"/>
            <a:tailEnd type="none" w="med" len="med"/>
          </a:ln>
          <a:effectLst>
            <a:outerShdw blurRad="457200" dist="38100" dir="3900000" sx="102000" sy="102000" algn="t" rotWithShape="0">
              <a:prstClr val="black">
                <a:alpha val="38000"/>
              </a:prstClr>
            </a:outerShdw>
          </a:effectLst>
        </p:spPr>
        <p:txBody>
          <a:bodyPr wrap="square" lIns="457200" tIns="457200" rIns="457200" bIns="457200">
            <a:spAutoFit/>
          </a:bodyPr>
          <a:lstStyle/>
          <a:p>
            <a:pPr defTabSz="4389438" eaLnBrk="1" hangingPunct="1">
              <a:defRPr/>
            </a:pPr>
            <a:endParaRPr lang="en-US" dirty="0">
              <a:latin typeface="Arial Narrow" pitchFamily="61" charset="0"/>
            </a:endParaRPr>
          </a:p>
        </p:txBody>
      </p:sp>
      <p:pic>
        <p:nvPicPr>
          <p:cNvPr id="24"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987629" y="2103739"/>
            <a:ext cx="3922369" cy="3017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7348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0" y="541564"/>
            <a:ext cx="43891200" cy="3291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6"/>
          <p:cNvSpPr>
            <a:spLocks noChangeArrowheads="1"/>
          </p:cNvSpPr>
          <p:nvPr userDrawn="1"/>
        </p:nvSpPr>
        <p:spPr bwMode="auto">
          <a:xfrm>
            <a:off x="0" y="0"/>
            <a:ext cx="43891200" cy="5486400"/>
          </a:xfrm>
          <a:prstGeom prst="rect">
            <a:avLst/>
          </a:prstGeom>
          <a:solidFill>
            <a:srgbClr val="005BBB"/>
          </a:solidFill>
          <a:ln w="9525">
            <a:noFill/>
            <a:miter lim="800000"/>
            <a:headEnd/>
            <a:tailEnd/>
          </a:ln>
          <a:effectLst/>
        </p:spPr>
        <p:txBody>
          <a:bodyPr wrap="none" anchor="ctr"/>
          <a:lstStyle>
            <a:lvl1pPr eaLnBrk="0" hangingPunct="0">
              <a:defRPr sz="2900">
                <a:solidFill>
                  <a:schemeClr val="tx1"/>
                </a:solidFill>
                <a:latin typeface="Arial Narrow" charset="0"/>
                <a:ea typeface="ＭＳ Ｐゴシック" charset="-128"/>
              </a:defRPr>
            </a:lvl1pPr>
            <a:lvl2pPr marL="37931725" indent="-37474525" eaLnBrk="0" hangingPunct="0">
              <a:defRPr sz="2900">
                <a:solidFill>
                  <a:schemeClr val="tx1"/>
                </a:solidFill>
                <a:latin typeface="Arial Narrow" charset="0"/>
                <a:ea typeface="ＭＳ Ｐゴシック" charset="-128"/>
              </a:defRPr>
            </a:lvl2pPr>
            <a:lvl3pPr eaLnBrk="0" hangingPunct="0">
              <a:defRPr sz="2900">
                <a:solidFill>
                  <a:schemeClr val="tx1"/>
                </a:solidFill>
                <a:latin typeface="Arial Narrow" charset="0"/>
                <a:ea typeface="ＭＳ Ｐゴシック" charset="-128"/>
              </a:defRPr>
            </a:lvl3pPr>
            <a:lvl4pPr eaLnBrk="0" hangingPunct="0">
              <a:defRPr sz="2900">
                <a:solidFill>
                  <a:schemeClr val="tx1"/>
                </a:solidFill>
                <a:latin typeface="Arial Narrow" charset="0"/>
                <a:ea typeface="ＭＳ Ｐゴシック" charset="-128"/>
              </a:defRPr>
            </a:lvl4pPr>
            <a:lvl5pPr eaLnBrk="0" hangingPunct="0">
              <a:defRPr sz="2900">
                <a:solidFill>
                  <a:schemeClr val="tx1"/>
                </a:solidFill>
                <a:latin typeface="Arial Narrow" charset="0"/>
                <a:ea typeface="ＭＳ Ｐゴシック" charset="-128"/>
              </a:defRPr>
            </a:lvl5pPr>
            <a:lvl6pPr marL="457200" eaLnBrk="0" fontAlgn="base" hangingPunct="0">
              <a:spcBef>
                <a:spcPct val="0"/>
              </a:spcBef>
              <a:spcAft>
                <a:spcPct val="0"/>
              </a:spcAft>
              <a:defRPr sz="2900">
                <a:solidFill>
                  <a:schemeClr val="tx1"/>
                </a:solidFill>
                <a:latin typeface="Arial Narrow" charset="0"/>
                <a:ea typeface="ＭＳ Ｐゴシック" charset="-128"/>
              </a:defRPr>
            </a:lvl6pPr>
            <a:lvl7pPr marL="914400" eaLnBrk="0" fontAlgn="base" hangingPunct="0">
              <a:spcBef>
                <a:spcPct val="0"/>
              </a:spcBef>
              <a:spcAft>
                <a:spcPct val="0"/>
              </a:spcAft>
              <a:defRPr sz="2900">
                <a:solidFill>
                  <a:schemeClr val="tx1"/>
                </a:solidFill>
                <a:latin typeface="Arial Narrow" charset="0"/>
                <a:ea typeface="ＭＳ Ｐゴシック" charset="-128"/>
              </a:defRPr>
            </a:lvl7pPr>
            <a:lvl8pPr marL="1371600" eaLnBrk="0" fontAlgn="base" hangingPunct="0">
              <a:spcBef>
                <a:spcPct val="0"/>
              </a:spcBef>
              <a:spcAft>
                <a:spcPct val="0"/>
              </a:spcAft>
              <a:defRPr sz="2900">
                <a:solidFill>
                  <a:schemeClr val="tx1"/>
                </a:solidFill>
                <a:latin typeface="Arial Narrow" charset="0"/>
                <a:ea typeface="ＭＳ Ｐゴシック" charset="-128"/>
              </a:defRPr>
            </a:lvl8pPr>
            <a:lvl9pPr marL="18288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defRPr/>
            </a:pPr>
            <a:endParaRPr lang="en-US" altLang="en-US" baseline="0" dirty="0" smtClean="0">
              <a:solidFill>
                <a:schemeClr val="tx1"/>
              </a:solidFill>
              <a:latin typeface="Arial" charset="0"/>
            </a:endParaRPr>
          </a:p>
        </p:txBody>
      </p:sp>
      <p:cxnSp>
        <p:nvCxnSpPr>
          <p:cNvPr id="8" name="Straight Connector 7"/>
          <p:cNvCxnSpPr/>
          <p:nvPr userDrawn="1"/>
        </p:nvCxnSpPr>
        <p:spPr bwMode="auto">
          <a:xfrm>
            <a:off x="-566057" y="4920343"/>
            <a:ext cx="44849143" cy="0"/>
          </a:xfrm>
          <a:prstGeom prst="line">
            <a:avLst/>
          </a:prstGeom>
          <a:noFill/>
          <a:ln w="31750" cap="flat" cmpd="sng" algn="ctr">
            <a:solidFill>
              <a:schemeClr val="bg1"/>
            </a:solidFill>
            <a:prstDash val="dash"/>
            <a:round/>
            <a:headEnd type="none" w="med" len="med"/>
            <a:tailEnd type="none" w="med" len="med"/>
          </a:ln>
          <a:effectLst/>
        </p:spPr>
      </p:cxnSp>
    </p:spTree>
  </p:cSld>
  <p:clrMap bg1="lt1" tx1="dk1" bg2="lt2" tx2="dk2" accent1="accent1" accent2="accent2" accent3="accent3" accent4="accent4" accent5="accent5" accent6="accent6" hlink="hlink" folHlink="folHlink"/>
  <p:sldLayoutIdLst>
    <p:sldLayoutId id="2147483863" r:id="rId1"/>
    <p:sldLayoutId id="2147483864" r:id="rId2"/>
  </p:sldLayoutIdLst>
  <p:timing>
    <p:tnLst>
      <p:par>
        <p:cTn id="1" dur="indefinite" restart="never" nodeType="tmRoot"/>
      </p:par>
    </p:tnLst>
  </p:timing>
  <p:txStyles>
    <p:titleStyle>
      <a:lvl1pPr algn="l" rtl="0" eaLnBrk="0" fontAlgn="base" hangingPunct="0">
        <a:spcBef>
          <a:spcPct val="0"/>
        </a:spcBef>
        <a:spcAft>
          <a:spcPct val="0"/>
        </a:spcAft>
        <a:defRPr sz="8600">
          <a:solidFill>
            <a:srgbClr val="FFFFFF"/>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8600">
          <a:solidFill>
            <a:srgbClr val="FFFFFF"/>
          </a:solidFill>
          <a:latin typeface="Arial Black" pitchFamily="61" charset="0"/>
          <a:ea typeface="ＭＳ Ｐゴシック" pitchFamily="108" charset="-128"/>
          <a:cs typeface="ＭＳ Ｐゴシック" pitchFamily="108" charset="-128"/>
        </a:defRPr>
      </a:lvl2pPr>
      <a:lvl3pPr algn="l" rtl="0" eaLnBrk="0" fontAlgn="base" hangingPunct="0">
        <a:spcBef>
          <a:spcPct val="0"/>
        </a:spcBef>
        <a:spcAft>
          <a:spcPct val="0"/>
        </a:spcAft>
        <a:defRPr sz="8600">
          <a:solidFill>
            <a:srgbClr val="FFFFFF"/>
          </a:solidFill>
          <a:latin typeface="Arial Black" pitchFamily="61" charset="0"/>
          <a:ea typeface="ＭＳ Ｐゴシック" pitchFamily="108" charset="-128"/>
          <a:cs typeface="ＭＳ Ｐゴシック" pitchFamily="108" charset="-128"/>
        </a:defRPr>
      </a:lvl3pPr>
      <a:lvl4pPr algn="l" rtl="0" eaLnBrk="0" fontAlgn="base" hangingPunct="0">
        <a:spcBef>
          <a:spcPct val="0"/>
        </a:spcBef>
        <a:spcAft>
          <a:spcPct val="0"/>
        </a:spcAft>
        <a:defRPr sz="8600">
          <a:solidFill>
            <a:srgbClr val="FFFFFF"/>
          </a:solidFill>
          <a:latin typeface="Arial Black" pitchFamily="61" charset="0"/>
          <a:ea typeface="ＭＳ Ｐゴシック" pitchFamily="108" charset="-128"/>
          <a:cs typeface="ＭＳ Ｐゴシック" pitchFamily="108" charset="-128"/>
        </a:defRPr>
      </a:lvl4pPr>
      <a:lvl5pPr algn="l" rtl="0" eaLnBrk="0" fontAlgn="base" hangingPunct="0">
        <a:spcBef>
          <a:spcPct val="0"/>
        </a:spcBef>
        <a:spcAft>
          <a:spcPct val="0"/>
        </a:spcAft>
        <a:defRPr sz="8600">
          <a:solidFill>
            <a:srgbClr val="FFFFFF"/>
          </a:solidFill>
          <a:latin typeface="Arial Black" pitchFamily="61" charset="0"/>
          <a:ea typeface="ＭＳ Ｐゴシック" pitchFamily="108" charset="-128"/>
          <a:cs typeface="ＭＳ Ｐゴシック" pitchFamily="108" charset="-128"/>
        </a:defRPr>
      </a:lvl5pPr>
      <a:lvl6pPr marL="457200" algn="ctr" rtl="0" eaLnBrk="1" fontAlgn="base" hangingPunct="1">
        <a:spcBef>
          <a:spcPct val="0"/>
        </a:spcBef>
        <a:spcAft>
          <a:spcPct val="0"/>
        </a:spcAft>
        <a:defRPr sz="8600">
          <a:solidFill>
            <a:schemeClr val="tx2"/>
          </a:solidFill>
          <a:latin typeface="Arial Black" pitchFamily="61" charset="0"/>
        </a:defRPr>
      </a:lvl6pPr>
      <a:lvl7pPr marL="914400" algn="ctr" rtl="0" eaLnBrk="1" fontAlgn="base" hangingPunct="1">
        <a:spcBef>
          <a:spcPct val="0"/>
        </a:spcBef>
        <a:spcAft>
          <a:spcPct val="0"/>
        </a:spcAft>
        <a:defRPr sz="8600">
          <a:solidFill>
            <a:schemeClr val="tx2"/>
          </a:solidFill>
          <a:latin typeface="Arial Black" pitchFamily="61" charset="0"/>
        </a:defRPr>
      </a:lvl7pPr>
      <a:lvl8pPr marL="1371600" algn="ctr" rtl="0" eaLnBrk="1" fontAlgn="base" hangingPunct="1">
        <a:spcBef>
          <a:spcPct val="0"/>
        </a:spcBef>
        <a:spcAft>
          <a:spcPct val="0"/>
        </a:spcAft>
        <a:defRPr sz="8600">
          <a:solidFill>
            <a:schemeClr val="tx2"/>
          </a:solidFill>
          <a:latin typeface="Arial Black" pitchFamily="61" charset="0"/>
        </a:defRPr>
      </a:lvl8pPr>
      <a:lvl9pPr marL="1828800" algn="ctr" rtl="0" eaLnBrk="1" fontAlgn="base" hangingPunct="1">
        <a:spcBef>
          <a:spcPct val="0"/>
        </a:spcBef>
        <a:spcAft>
          <a:spcPct val="0"/>
        </a:spcAft>
        <a:defRPr sz="8600">
          <a:solidFill>
            <a:schemeClr val="tx2"/>
          </a:solidFill>
          <a:latin typeface="Arial Black" pitchFamily="61" charset="0"/>
        </a:defRPr>
      </a:lvl9pPr>
    </p:titleStyle>
    <p:bodyStyle>
      <a:lvl1pPr marL="342900" indent="-342900"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739775" indent="-282575" algn="l" rtl="0" eaLnBrk="0" fontAlgn="base" hangingPunct="0">
        <a:spcBef>
          <a:spcPct val="20000"/>
        </a:spcBef>
        <a:spcAft>
          <a:spcPct val="0"/>
        </a:spcAft>
        <a:buChar char="–"/>
        <a:defRPr sz="2900">
          <a:solidFill>
            <a:schemeClr val="tx1"/>
          </a:solidFill>
          <a:latin typeface="+mn-lt"/>
          <a:ea typeface="ＭＳ Ｐゴシック" pitchFamily="6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1" charset="-128"/>
        </a:defRPr>
      </a:lvl3pPr>
      <a:lvl4pPr marL="1600200" indent="-228600" algn="l" rtl="0" eaLnBrk="0" fontAlgn="base" hangingPunct="0">
        <a:spcBef>
          <a:spcPct val="20000"/>
        </a:spcBef>
        <a:spcAft>
          <a:spcPct val="0"/>
        </a:spcAft>
        <a:buChar char="–"/>
        <a:defRPr sz="1900">
          <a:solidFill>
            <a:schemeClr val="tx1"/>
          </a:solidFill>
          <a:latin typeface="+mn-lt"/>
          <a:ea typeface="ＭＳ Ｐゴシック" pitchFamily="61" charset="-128"/>
        </a:defRPr>
      </a:lvl4pPr>
      <a:lvl5pPr marL="2057400" indent="-228600" algn="l" rtl="0" eaLnBrk="0" fontAlgn="base" hangingPunct="0">
        <a:spcBef>
          <a:spcPct val="20000"/>
        </a:spcBef>
        <a:spcAft>
          <a:spcPct val="0"/>
        </a:spcAft>
        <a:buChar char="»"/>
        <a:defRPr sz="1900">
          <a:solidFill>
            <a:schemeClr val="tx1"/>
          </a:solidFill>
          <a:latin typeface="+mn-lt"/>
          <a:ea typeface="ＭＳ Ｐゴシック" pitchFamily="61" charset="-128"/>
        </a:defRPr>
      </a:lvl5pPr>
      <a:lvl6pPr marL="2514600" indent="-228600" algn="l" rtl="0" eaLnBrk="1" fontAlgn="base" hangingPunct="1">
        <a:spcBef>
          <a:spcPct val="20000"/>
        </a:spcBef>
        <a:spcAft>
          <a:spcPct val="0"/>
        </a:spcAft>
        <a:buChar char="»"/>
        <a:defRPr sz="1900">
          <a:solidFill>
            <a:schemeClr val="tx1"/>
          </a:solidFill>
          <a:latin typeface="+mn-lt"/>
          <a:ea typeface="ＭＳ Ｐゴシック" pitchFamily="61" charset="-128"/>
        </a:defRPr>
      </a:lvl6pPr>
      <a:lvl7pPr marL="2971800" indent="-228600" algn="l" rtl="0" eaLnBrk="1" fontAlgn="base" hangingPunct="1">
        <a:spcBef>
          <a:spcPct val="20000"/>
        </a:spcBef>
        <a:spcAft>
          <a:spcPct val="0"/>
        </a:spcAft>
        <a:buChar char="»"/>
        <a:defRPr sz="1900">
          <a:solidFill>
            <a:schemeClr val="tx1"/>
          </a:solidFill>
          <a:latin typeface="+mn-lt"/>
          <a:ea typeface="ＭＳ Ｐゴシック" pitchFamily="61" charset="-128"/>
        </a:defRPr>
      </a:lvl7pPr>
      <a:lvl8pPr marL="3429000" indent="-228600" algn="l" rtl="0" eaLnBrk="1" fontAlgn="base" hangingPunct="1">
        <a:spcBef>
          <a:spcPct val="20000"/>
        </a:spcBef>
        <a:spcAft>
          <a:spcPct val="0"/>
        </a:spcAft>
        <a:buChar char="»"/>
        <a:defRPr sz="1900">
          <a:solidFill>
            <a:schemeClr val="tx1"/>
          </a:solidFill>
          <a:latin typeface="+mn-lt"/>
          <a:ea typeface="ＭＳ Ｐゴシック" pitchFamily="61" charset="-128"/>
        </a:defRPr>
      </a:lvl8pPr>
      <a:lvl9pPr marL="3886200" indent="-228600" algn="l" rtl="0" eaLnBrk="1" fontAlgn="base" hangingPunct="1">
        <a:spcBef>
          <a:spcPct val="20000"/>
        </a:spcBef>
        <a:spcAft>
          <a:spcPct val="0"/>
        </a:spcAft>
        <a:buChar char="»"/>
        <a:defRPr sz="1900">
          <a:solidFill>
            <a:schemeClr val="tx1"/>
          </a:solidFill>
          <a:latin typeface="+mn-lt"/>
          <a:ea typeface="ＭＳ Ｐゴシック" pitchFamily="6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368" userDrawn="1">
          <p15:clr>
            <a:srgbClr val="F26B43"/>
          </p15:clr>
        </p15:guide>
        <p15:guide id="2" pos="22680" userDrawn="1">
          <p15:clr>
            <a:srgbClr val="F26B43"/>
          </p15:clr>
        </p15:guide>
        <p15:guide id="3" pos="13848" userDrawn="1">
          <p15:clr>
            <a:srgbClr val="F26B43"/>
          </p15:clr>
        </p15:guide>
        <p15:guide id="4" pos="25656" userDrawn="1">
          <p15:clr>
            <a:srgbClr val="F26B43"/>
          </p15:clr>
        </p15:guide>
        <p15:guide id="5" pos="22992" userDrawn="1">
          <p15:clr>
            <a:srgbClr val="F26B43"/>
          </p15:clr>
        </p15:guide>
        <p15:guide id="6" pos="23424" userDrawn="1">
          <p15:clr>
            <a:srgbClr val="F26B43"/>
          </p15:clr>
        </p15:guide>
        <p15:guide id="7" pos="26112" userDrawn="1">
          <p15:clr>
            <a:srgbClr val="F26B43"/>
          </p15:clr>
        </p15:guide>
      </p15:sldGuideLst>
    </p:ext>
  </p:extLst>
</p:sldMaster>
</file>

<file path=ppt/slides/_rels/slide1.xml.rels><?xml version="1.0" encoding="UTF-8" standalone="yes"?>
<Relationships xmlns="http://schemas.openxmlformats.org/package/2006/relationships"><Relationship Id="rId46" Type="http://schemas.openxmlformats.org/officeDocument/2006/relationships/image" Target="../media/image38.png"/><Relationship Id="rId47" Type="http://schemas.openxmlformats.org/officeDocument/2006/relationships/image" Target="../media/image39.png"/><Relationship Id="rId20" Type="http://schemas.openxmlformats.org/officeDocument/2006/relationships/image" Target="../media/image12.png"/><Relationship Id="rId21" Type="http://schemas.openxmlformats.org/officeDocument/2006/relationships/image" Target="../media/image13.png"/><Relationship Id="rId22" Type="http://schemas.openxmlformats.org/officeDocument/2006/relationships/image" Target="../media/image14.png"/><Relationship Id="rId23" Type="http://schemas.openxmlformats.org/officeDocument/2006/relationships/image" Target="../media/image15.png"/><Relationship Id="rId24" Type="http://schemas.openxmlformats.org/officeDocument/2006/relationships/image" Target="../media/image16.png"/><Relationship Id="rId25" Type="http://schemas.openxmlformats.org/officeDocument/2006/relationships/image" Target="../media/image17.png"/><Relationship Id="rId26" Type="http://schemas.openxmlformats.org/officeDocument/2006/relationships/image" Target="../media/image18.png"/><Relationship Id="rId27" Type="http://schemas.openxmlformats.org/officeDocument/2006/relationships/image" Target="../media/image19.png"/><Relationship Id="rId28" Type="http://schemas.openxmlformats.org/officeDocument/2006/relationships/image" Target="../media/image20.png"/><Relationship Id="rId29"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diagramData" Target="../diagrams/data1.xml"/><Relationship Id="rId30" Type="http://schemas.openxmlformats.org/officeDocument/2006/relationships/image" Target="../media/image22.png"/><Relationship Id="rId31" Type="http://schemas.openxmlformats.org/officeDocument/2006/relationships/image" Target="../media/image23.png"/><Relationship Id="rId32" Type="http://schemas.openxmlformats.org/officeDocument/2006/relationships/image" Target="../media/image24.png"/><Relationship Id="rId9" Type="http://schemas.microsoft.com/office/2007/relationships/diagramDrawing" Target="../diagrams/drawing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33" Type="http://schemas.openxmlformats.org/officeDocument/2006/relationships/image" Target="../media/image25.png"/><Relationship Id="rId34" Type="http://schemas.openxmlformats.org/officeDocument/2006/relationships/image" Target="../media/image26.png"/><Relationship Id="rId35" Type="http://schemas.openxmlformats.org/officeDocument/2006/relationships/image" Target="../media/image27.png"/><Relationship Id="rId36" Type="http://schemas.openxmlformats.org/officeDocument/2006/relationships/image" Target="../media/image28.png"/><Relationship Id="rId10" Type="http://schemas.openxmlformats.org/officeDocument/2006/relationships/image" Target="../media/image4.png"/><Relationship Id="rId11" Type="http://schemas.openxmlformats.org/officeDocument/2006/relationships/chart" Target="../charts/chart3.xml"/><Relationship Id="rId12" Type="http://schemas.openxmlformats.org/officeDocument/2006/relationships/chart" Target="../charts/chart4.xml"/><Relationship Id="rId13" Type="http://schemas.openxmlformats.org/officeDocument/2006/relationships/image" Target="../media/image5.png"/><Relationship Id="rId14" Type="http://schemas.openxmlformats.org/officeDocument/2006/relationships/image" Target="../media/image6.png"/><Relationship Id="rId15" Type="http://schemas.openxmlformats.org/officeDocument/2006/relationships/image" Target="../media/image7.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11.png"/><Relationship Id="rId37" Type="http://schemas.openxmlformats.org/officeDocument/2006/relationships/image" Target="../media/image29.png"/><Relationship Id="rId38" Type="http://schemas.openxmlformats.org/officeDocument/2006/relationships/image" Target="../media/image30.png"/><Relationship Id="rId39" Type="http://schemas.openxmlformats.org/officeDocument/2006/relationships/image" Target="../media/image31.png"/><Relationship Id="rId40" Type="http://schemas.openxmlformats.org/officeDocument/2006/relationships/image" Target="../media/image32.png"/><Relationship Id="rId41" Type="http://schemas.openxmlformats.org/officeDocument/2006/relationships/image" Target="../media/image33.png"/><Relationship Id="rId42" Type="http://schemas.openxmlformats.org/officeDocument/2006/relationships/image" Target="../media/image34.png"/><Relationship Id="rId43" Type="http://schemas.openxmlformats.org/officeDocument/2006/relationships/image" Target="../media/image35.png"/><Relationship Id="rId44" Type="http://schemas.openxmlformats.org/officeDocument/2006/relationships/image" Target="../media/image36.png"/><Relationship Id="rId45" Type="http://schemas.openxmlformats.org/officeDocument/2006/relationships/image" Target="../media/image37.png"/></Relationships>
</file>

<file path=ppt/slides/_rels/slide2.xml.rels><?xml version="1.0" encoding="UTF-8" standalone="yes"?>
<Relationships xmlns="http://schemas.openxmlformats.org/package/2006/relationships"><Relationship Id="rId46" Type="http://schemas.openxmlformats.org/officeDocument/2006/relationships/image" Target="../media/image39.png"/><Relationship Id="rId20" Type="http://schemas.openxmlformats.org/officeDocument/2006/relationships/image" Target="../media/image13.png"/><Relationship Id="rId21" Type="http://schemas.openxmlformats.org/officeDocument/2006/relationships/image" Target="../media/image14.png"/><Relationship Id="rId22" Type="http://schemas.openxmlformats.org/officeDocument/2006/relationships/image" Target="../media/image15.png"/><Relationship Id="rId23" Type="http://schemas.openxmlformats.org/officeDocument/2006/relationships/image" Target="../media/image16.png"/><Relationship Id="rId24" Type="http://schemas.openxmlformats.org/officeDocument/2006/relationships/image" Target="../media/image17.png"/><Relationship Id="rId25" Type="http://schemas.openxmlformats.org/officeDocument/2006/relationships/image" Target="../media/image18.png"/><Relationship Id="rId26" Type="http://schemas.openxmlformats.org/officeDocument/2006/relationships/image" Target="../media/image19.png"/><Relationship Id="rId27" Type="http://schemas.openxmlformats.org/officeDocument/2006/relationships/image" Target="../media/image20.png"/><Relationship Id="rId28" Type="http://schemas.openxmlformats.org/officeDocument/2006/relationships/image" Target="../media/image21.png"/><Relationship Id="rId29"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chart" Target="../charts/chart5.xml"/><Relationship Id="rId3" Type="http://schemas.openxmlformats.org/officeDocument/2006/relationships/chart" Target="../charts/chart6.xml"/><Relationship Id="rId4" Type="http://schemas.openxmlformats.org/officeDocument/2006/relationships/diagramData" Target="../diagrams/data2.xml"/><Relationship Id="rId5" Type="http://schemas.openxmlformats.org/officeDocument/2006/relationships/diagramLayout" Target="../diagrams/layout2.xml"/><Relationship Id="rId30" Type="http://schemas.openxmlformats.org/officeDocument/2006/relationships/image" Target="../media/image23.png"/><Relationship Id="rId31" Type="http://schemas.openxmlformats.org/officeDocument/2006/relationships/image" Target="../media/image24.png"/><Relationship Id="rId32" Type="http://schemas.openxmlformats.org/officeDocument/2006/relationships/image" Target="../media/image25.png"/><Relationship Id="rId9" Type="http://schemas.openxmlformats.org/officeDocument/2006/relationships/image" Target="../media/image4.png"/><Relationship Id="rId6" Type="http://schemas.openxmlformats.org/officeDocument/2006/relationships/diagramQuickStyle" Target="../diagrams/quickStyle2.xml"/><Relationship Id="rId7" Type="http://schemas.openxmlformats.org/officeDocument/2006/relationships/diagramColors" Target="../diagrams/colors2.xml"/><Relationship Id="rId8" Type="http://schemas.microsoft.com/office/2007/relationships/diagramDrawing" Target="../diagrams/drawing2.xml"/><Relationship Id="rId33" Type="http://schemas.openxmlformats.org/officeDocument/2006/relationships/image" Target="../media/image26.png"/><Relationship Id="rId34" Type="http://schemas.openxmlformats.org/officeDocument/2006/relationships/image" Target="../media/image27.png"/><Relationship Id="rId35" Type="http://schemas.openxmlformats.org/officeDocument/2006/relationships/image" Target="../media/image28.png"/><Relationship Id="rId36" Type="http://schemas.openxmlformats.org/officeDocument/2006/relationships/image" Target="../media/image29.png"/><Relationship Id="rId10" Type="http://schemas.openxmlformats.org/officeDocument/2006/relationships/chart" Target="../charts/chart7.xml"/><Relationship Id="rId11" Type="http://schemas.openxmlformats.org/officeDocument/2006/relationships/chart" Target="../charts/chart8.xml"/><Relationship Id="rId12" Type="http://schemas.openxmlformats.org/officeDocument/2006/relationships/image" Target="../media/image5.png"/><Relationship Id="rId13" Type="http://schemas.openxmlformats.org/officeDocument/2006/relationships/image" Target="../media/image6.png"/><Relationship Id="rId14" Type="http://schemas.openxmlformats.org/officeDocument/2006/relationships/image" Target="../media/image7.png"/><Relationship Id="rId15" Type="http://schemas.openxmlformats.org/officeDocument/2006/relationships/image" Target="../media/image8.png"/><Relationship Id="rId16" Type="http://schemas.openxmlformats.org/officeDocument/2006/relationships/image" Target="../media/image9.png"/><Relationship Id="rId17" Type="http://schemas.openxmlformats.org/officeDocument/2006/relationships/image" Target="../media/image10.png"/><Relationship Id="rId18" Type="http://schemas.openxmlformats.org/officeDocument/2006/relationships/image" Target="../media/image11.png"/><Relationship Id="rId19" Type="http://schemas.openxmlformats.org/officeDocument/2006/relationships/image" Target="../media/image12.png"/><Relationship Id="rId37" Type="http://schemas.openxmlformats.org/officeDocument/2006/relationships/image" Target="../media/image30.png"/><Relationship Id="rId38" Type="http://schemas.openxmlformats.org/officeDocument/2006/relationships/image" Target="../media/image31.png"/><Relationship Id="rId39" Type="http://schemas.openxmlformats.org/officeDocument/2006/relationships/image" Target="../media/image32.png"/><Relationship Id="rId40" Type="http://schemas.openxmlformats.org/officeDocument/2006/relationships/image" Target="../media/image33.png"/><Relationship Id="rId41" Type="http://schemas.openxmlformats.org/officeDocument/2006/relationships/image" Target="../media/image34.png"/><Relationship Id="rId42" Type="http://schemas.openxmlformats.org/officeDocument/2006/relationships/image" Target="../media/image35.png"/><Relationship Id="rId43" Type="http://schemas.openxmlformats.org/officeDocument/2006/relationships/image" Target="../media/image36.png"/><Relationship Id="rId44" Type="http://schemas.openxmlformats.org/officeDocument/2006/relationships/image" Target="../media/image37.png"/><Relationship Id="rId45"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5" name="Rectangle 5"/>
          <p:cNvSpPr>
            <a:spLocks noChangeArrowheads="1"/>
          </p:cNvSpPr>
          <p:nvPr/>
        </p:nvSpPr>
        <p:spPr bwMode="auto">
          <a:xfrm>
            <a:off x="946150" y="1550522"/>
            <a:ext cx="41224200" cy="315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n-US" altLang="en-US" sz="8800" b="1" dirty="0" smtClean="0">
                <a:solidFill>
                  <a:srgbClr val="FFFFFF"/>
                </a:solidFill>
                <a:latin typeface="+mn-lt"/>
              </a:rPr>
              <a:t>ACADEMIC RESEARCH POSTER TEMPLATE</a:t>
            </a:r>
          </a:p>
          <a:p>
            <a:pPr>
              <a:spcBef>
                <a:spcPts val="600"/>
              </a:spcBef>
              <a:spcAft>
                <a:spcPts val="1800"/>
              </a:spcAft>
              <a:defRPr/>
            </a:pPr>
            <a:r>
              <a:rPr lang="en-US" altLang="en-US" sz="4400" i="1" dirty="0" smtClean="0">
                <a:solidFill>
                  <a:srgbClr val="FFFFFF"/>
                </a:solidFill>
                <a:latin typeface="+mn-lt"/>
              </a:rPr>
              <a:t>Subtitle for Academic Research Poster (48x36 inches)</a:t>
            </a:r>
          </a:p>
          <a:p>
            <a:pPr>
              <a:spcBef>
                <a:spcPts val="1800"/>
              </a:spcBef>
              <a:defRPr/>
            </a:pPr>
            <a:r>
              <a:rPr lang="en-US" altLang="en-US" sz="3200" dirty="0" smtClean="0">
                <a:solidFill>
                  <a:srgbClr val="FFFFFF"/>
                </a:solidFill>
                <a:latin typeface="+mn-lt"/>
              </a:rPr>
              <a:t>Your names and the names of the people who contributed to this presentation</a:t>
            </a:r>
          </a:p>
        </p:txBody>
      </p:sp>
      <p:sp>
        <p:nvSpPr>
          <p:cNvPr id="4098" name="TextBox 1"/>
          <p:cNvSpPr txBox="1">
            <a:spLocks noChangeArrowheads="1"/>
          </p:cNvSpPr>
          <p:nvPr/>
        </p:nvSpPr>
        <p:spPr bwMode="auto">
          <a:xfrm>
            <a:off x="914400" y="7734300"/>
            <a:ext cx="98298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endParaRPr lang="en-US" altLang="en-US" dirty="0">
              <a:latin typeface="Arial" charset="0"/>
            </a:endParaRPr>
          </a:p>
        </p:txBody>
      </p:sp>
      <p:sp>
        <p:nvSpPr>
          <p:cNvPr id="3" name="TextBox 2"/>
          <p:cNvSpPr txBox="1"/>
          <p:nvPr/>
        </p:nvSpPr>
        <p:spPr>
          <a:xfrm>
            <a:off x="946150" y="7789932"/>
            <a:ext cx="9829800" cy="830263"/>
          </a:xfrm>
          <a:prstGeom prst="rect">
            <a:avLst/>
          </a:prstGeom>
          <a:noFill/>
          <a:effectLst/>
        </p:spPr>
        <p:txBody>
          <a:bodyPr>
            <a:spAutoFit/>
          </a:bodyPr>
          <a:lstStyle/>
          <a:p>
            <a:pPr>
              <a:defRPr/>
            </a:pPr>
            <a:r>
              <a:rPr lang="en-US" sz="4800" b="1" dirty="0">
                <a:solidFill>
                  <a:srgbClr val="005BBB"/>
                </a:solidFill>
                <a:latin typeface="+mn-lt"/>
              </a:rPr>
              <a:t>Introduction</a:t>
            </a:r>
          </a:p>
        </p:txBody>
      </p:sp>
      <p:sp>
        <p:nvSpPr>
          <p:cNvPr id="4100" name="TextBox 3"/>
          <p:cNvSpPr txBox="1">
            <a:spLocks noChangeArrowheads="1"/>
          </p:cNvSpPr>
          <p:nvPr/>
        </p:nvSpPr>
        <p:spPr bwMode="auto">
          <a:xfrm>
            <a:off x="914400" y="8677623"/>
            <a:ext cx="9829800" cy="5298886"/>
          </a:xfrm>
          <a:prstGeom prst="rect">
            <a:avLst/>
          </a:prstGeom>
          <a:solidFill>
            <a:schemeClr val="bg1">
              <a:alpha val="63000"/>
            </a:schemeClr>
          </a:solidFill>
          <a:ln>
            <a:noFill/>
          </a:ln>
          <a:effectLst/>
        </p:spPr>
        <p:txBody>
          <a:bodyPr>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a:lnSpc>
                <a:spcPts val="5600"/>
              </a:lnSpc>
              <a:spcBef>
                <a:spcPts val="0"/>
              </a:spcBef>
            </a:pPr>
            <a:r>
              <a:rPr lang="en-US" altLang="en-US" sz="3800" i="1" dirty="0">
                <a:latin typeface="Arial" charset="0"/>
              </a:rPr>
              <a:t>Mauris orci mi, varius id diam id, egestas auctor enim. Praesent ut massa nibh. Duis purus neque, facilisis cursus ultrices vel, ullamcorper ac augue. Donec semper lorem vitae urna pulvinar, in congue massa tristique. Sed in risus nibh. In nisl quam, aliquet sed nibh sit amet, </a:t>
            </a:r>
            <a:r>
              <a:rPr lang="en-US" altLang="en-US" sz="3800" i="1" dirty="0" smtClean="0">
                <a:latin typeface="Arial" charset="0"/>
              </a:rPr>
              <a:t>faucibus.</a:t>
            </a:r>
            <a:endParaRPr lang="en-US" altLang="en-US" sz="3800" i="1" dirty="0">
              <a:latin typeface="Arial" charset="0"/>
            </a:endParaRPr>
          </a:p>
        </p:txBody>
      </p:sp>
      <p:sp>
        <p:nvSpPr>
          <p:cNvPr id="54" name="TextBox 53"/>
          <p:cNvSpPr txBox="1"/>
          <p:nvPr/>
        </p:nvSpPr>
        <p:spPr>
          <a:xfrm>
            <a:off x="914400" y="14722475"/>
            <a:ext cx="9829800" cy="831850"/>
          </a:xfrm>
          <a:prstGeom prst="rect">
            <a:avLst/>
          </a:prstGeom>
          <a:noFill/>
          <a:effectLst/>
        </p:spPr>
        <p:txBody>
          <a:bodyPr>
            <a:spAutoFit/>
          </a:bodyPr>
          <a:lstStyle/>
          <a:p>
            <a:pPr>
              <a:defRPr/>
            </a:pPr>
            <a:r>
              <a:rPr lang="en-US" sz="4800" b="1" dirty="0" smtClean="0">
                <a:solidFill>
                  <a:srgbClr val="005BBB"/>
                </a:solidFill>
                <a:latin typeface="+mn-lt"/>
              </a:rPr>
              <a:t>Methods</a:t>
            </a:r>
            <a:endParaRPr lang="en-US" sz="4800" b="1" dirty="0">
              <a:solidFill>
                <a:srgbClr val="005BBB"/>
              </a:solidFill>
              <a:latin typeface="+mn-lt"/>
            </a:endParaRPr>
          </a:p>
        </p:txBody>
      </p:sp>
      <p:sp>
        <p:nvSpPr>
          <p:cNvPr id="56" name="TextBox 55"/>
          <p:cNvSpPr txBox="1"/>
          <p:nvPr/>
        </p:nvSpPr>
        <p:spPr>
          <a:xfrm>
            <a:off x="946150" y="15609888"/>
            <a:ext cx="9829800" cy="8115042"/>
          </a:xfrm>
          <a:prstGeom prst="rect">
            <a:avLst/>
          </a:prstGeom>
          <a:solidFill>
            <a:schemeClr val="bg1">
              <a:alpha val="63000"/>
            </a:schemeClr>
          </a:solidFill>
          <a:effectLst/>
        </p:spPr>
        <p:txBody>
          <a:bodyPr>
            <a:spAutoFit/>
          </a:bodyPr>
          <a:lstStyle/>
          <a:p>
            <a:pPr>
              <a:lnSpc>
                <a:spcPts val="4600"/>
              </a:lnSpc>
              <a:spcBef>
                <a:spcPts val="0"/>
              </a:spcBef>
              <a:spcAft>
                <a:spcPts val="10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 Donec semper lorem vitae urna pulvinar, in congue massa </a:t>
            </a:r>
            <a:r>
              <a:rPr lang="en-US" sz="2800" dirty="0" smtClean="0">
                <a:latin typeface="Arial" charset="0"/>
                <a:ea typeface="Arial" charset="0"/>
                <a:cs typeface="Arial" charset="0"/>
              </a:rPr>
              <a:t>tristique:</a:t>
            </a:r>
          </a:p>
          <a:p>
            <a:pPr>
              <a:spcBef>
                <a:spcPts val="1200"/>
              </a:spcBef>
              <a:spcAft>
                <a:spcPts val="800"/>
              </a:spcAft>
              <a:defRPr/>
            </a:pPr>
            <a:r>
              <a:rPr lang="en-US" sz="2800" b="1" dirty="0">
                <a:solidFill>
                  <a:schemeClr val="tx2"/>
                </a:solidFill>
                <a:latin typeface="Arial" charset="0"/>
                <a:ea typeface="Arial" charset="0"/>
                <a:cs typeface="Arial" charset="0"/>
              </a:rPr>
              <a:t>MAURIS </a:t>
            </a:r>
            <a:r>
              <a:rPr lang="en-US" sz="2800" b="1" dirty="0" smtClean="0">
                <a:solidFill>
                  <a:schemeClr val="tx2"/>
                </a:solidFill>
                <a:latin typeface="Arial" charset="0"/>
                <a:ea typeface="Arial" charset="0"/>
                <a:cs typeface="Arial" charset="0"/>
              </a:rPr>
              <a:t>ORCI </a:t>
            </a:r>
            <a:r>
              <a:rPr lang="en-US" sz="2800" b="1" dirty="0">
                <a:solidFill>
                  <a:schemeClr val="tx2"/>
                </a:solidFill>
                <a:latin typeface="Arial" charset="0"/>
                <a:ea typeface="Arial" charset="0"/>
                <a:cs typeface="Arial" charset="0"/>
              </a:rPr>
              <a:t>VARIUS ID </a:t>
            </a:r>
            <a:r>
              <a:rPr lang="en-US" sz="2800" b="1" dirty="0" smtClean="0">
                <a:solidFill>
                  <a:schemeClr val="tx2"/>
                </a:solidFill>
                <a:latin typeface="Arial" charset="0"/>
                <a:ea typeface="Arial" charset="0"/>
                <a:cs typeface="Arial" charset="0"/>
              </a:rPr>
              <a:t>DIAM</a:t>
            </a:r>
            <a:endParaRPr lang="en-US" sz="2800" dirty="0">
              <a:latin typeface="Arial" charset="0"/>
              <a:ea typeface="Arial" charset="0"/>
              <a:cs typeface="Arial" charset="0"/>
            </a:endParaRPr>
          </a:p>
          <a:p>
            <a:pPr marL="914400" lvl="1" indent="-457200">
              <a:lnSpc>
                <a:spcPts val="4600"/>
              </a:lnSpc>
              <a:spcBef>
                <a:spcPts val="0"/>
              </a:spcBef>
              <a:buClr>
                <a:schemeClr val="tx2"/>
              </a:buClr>
              <a:buSzPct val="125000"/>
              <a:buFont typeface="Arial" charset="0"/>
              <a:buChar char="•"/>
              <a:defRPr/>
            </a:pPr>
            <a:r>
              <a:rPr lang="en-US" sz="2800" dirty="0">
                <a:latin typeface="Arial" charset="0"/>
                <a:ea typeface="Arial" charset="0"/>
                <a:cs typeface="Arial" charset="0"/>
              </a:rPr>
              <a:t>Sed in risus nibh. In nisl quam, aliquet sed nibh sitamet, faucibus placerat dui. </a:t>
            </a:r>
          </a:p>
          <a:p>
            <a:pPr marL="914400" lvl="1" indent="-457200">
              <a:lnSpc>
                <a:spcPts val="4600"/>
              </a:lnSpc>
              <a:spcBef>
                <a:spcPts val="0"/>
              </a:spcBef>
              <a:spcAft>
                <a:spcPts val="1000"/>
              </a:spcAft>
              <a:buClr>
                <a:schemeClr val="tx2"/>
              </a:buClr>
              <a:buSzPct val="125000"/>
              <a:buFont typeface="Arial" charset="0"/>
              <a:buChar char="•"/>
              <a:defRPr/>
            </a:pPr>
            <a:r>
              <a:rPr lang="en-US" sz="2800" dirty="0">
                <a:latin typeface="Arial" charset="0"/>
                <a:ea typeface="Arial" charset="0"/>
                <a:cs typeface="Arial" charset="0"/>
              </a:rPr>
              <a:t>Fusce quis augue scelerisque, luctus rum sed, </a:t>
            </a:r>
            <a:r>
              <a:rPr lang="en-US" sz="2800" dirty="0" smtClean="0">
                <a:latin typeface="Arial" charset="0"/>
                <a:ea typeface="Arial" charset="0"/>
                <a:cs typeface="Arial" charset="0"/>
              </a:rPr>
              <a:t/>
            </a:r>
            <a:br>
              <a:rPr lang="en-US" sz="2800" dirty="0" smtClean="0">
                <a:latin typeface="Arial" charset="0"/>
                <a:ea typeface="Arial" charset="0"/>
                <a:cs typeface="Arial" charset="0"/>
              </a:rPr>
            </a:br>
            <a:r>
              <a:rPr lang="en-US" sz="2800" dirty="0" smtClean="0">
                <a:latin typeface="Arial" charset="0"/>
                <a:ea typeface="Arial" charset="0"/>
                <a:cs typeface="Arial" charset="0"/>
              </a:rPr>
              <a:t>ut in </a:t>
            </a:r>
            <a:r>
              <a:rPr lang="en-US" sz="2800" dirty="0">
                <a:latin typeface="Arial" charset="0"/>
                <a:ea typeface="Arial" charset="0"/>
                <a:cs typeface="Arial" charset="0"/>
              </a:rPr>
              <a:t>pulvinar urna in eros </a:t>
            </a:r>
            <a:r>
              <a:rPr lang="en-US" sz="2800" dirty="0" smtClean="0">
                <a:latin typeface="Arial" charset="0"/>
                <a:ea typeface="Arial" charset="0"/>
                <a:cs typeface="Arial" charset="0"/>
              </a:rPr>
              <a:t>posuere.</a:t>
            </a:r>
          </a:p>
          <a:p>
            <a:pPr>
              <a:lnSpc>
                <a:spcPts val="4600"/>
              </a:lnSpc>
              <a:spcBef>
                <a:spcPts val="0"/>
              </a:spcBef>
              <a:buClr>
                <a:schemeClr val="tx2"/>
              </a:buClr>
              <a:buSzPct val="125000"/>
              <a:defRPr/>
            </a:pPr>
            <a:r>
              <a:rPr lang="en-US" sz="2800" b="1" dirty="0" smtClean="0">
                <a:solidFill>
                  <a:schemeClr val="tx2"/>
                </a:solidFill>
                <a:latin typeface="Arial" charset="0"/>
                <a:ea typeface="Arial" charset="0"/>
                <a:cs typeface="Arial" charset="0"/>
              </a:rPr>
              <a:t>EUISMOD JUSTO VITAE PURUS</a:t>
            </a:r>
            <a:endParaRPr lang="en-US" sz="2800" dirty="0" smtClean="0">
              <a:latin typeface="Arial" charset="0"/>
              <a:ea typeface="Arial" charset="0"/>
              <a:cs typeface="Arial" charset="0"/>
            </a:endParaRPr>
          </a:p>
          <a:p>
            <a:pPr marL="914400" lvl="1" indent="-457200">
              <a:lnSpc>
                <a:spcPts val="4600"/>
              </a:lnSpc>
              <a:spcBef>
                <a:spcPts val="0"/>
              </a:spcBef>
              <a:buClr>
                <a:schemeClr val="tx2"/>
              </a:buClr>
              <a:buSzPct val="125000"/>
              <a:buFont typeface="Arial" charset="0"/>
              <a:buChar char="•"/>
              <a:defRPr/>
            </a:pPr>
            <a:r>
              <a:rPr lang="en-US" sz="2800" dirty="0" smtClean="0">
                <a:latin typeface="Arial" charset="0"/>
                <a:ea typeface="Arial" charset="0"/>
                <a:cs typeface="Arial" charset="0"/>
              </a:rPr>
              <a:t>Proin semper ipsum donec semper placerat.</a:t>
            </a:r>
          </a:p>
          <a:p>
            <a:pPr marL="914400" lvl="1" indent="-457200">
              <a:lnSpc>
                <a:spcPts val="4600"/>
              </a:lnSpc>
              <a:spcBef>
                <a:spcPts val="0"/>
              </a:spcBef>
              <a:buClr>
                <a:schemeClr val="tx2"/>
              </a:buClr>
              <a:buSzPct val="125000"/>
              <a:buFont typeface="Arial" charset="0"/>
              <a:buChar char="•"/>
              <a:defRPr/>
            </a:pPr>
            <a:r>
              <a:rPr lang="en-US" sz="2800" dirty="0" smtClean="0">
                <a:latin typeface="Arial" charset="0"/>
                <a:ea typeface="Arial" charset="0"/>
                <a:cs typeface="Arial" charset="0"/>
              </a:rPr>
              <a:t>Finibus quam tempor, vitae consectetur.</a:t>
            </a:r>
          </a:p>
          <a:p>
            <a:pPr marL="914400" lvl="1" indent="-457200">
              <a:lnSpc>
                <a:spcPts val="4600"/>
              </a:lnSpc>
              <a:spcBef>
                <a:spcPts val="0"/>
              </a:spcBef>
              <a:buClr>
                <a:schemeClr val="tx2"/>
              </a:buClr>
              <a:buSzPct val="125000"/>
              <a:buFont typeface="Arial" charset="0"/>
              <a:buChar char="•"/>
              <a:defRPr/>
            </a:pPr>
            <a:r>
              <a:rPr lang="en-US" sz="2800" dirty="0">
                <a:latin typeface="Arial" charset="0"/>
                <a:ea typeface="Arial" charset="0"/>
                <a:cs typeface="Arial" charset="0"/>
              </a:rPr>
              <a:t>E</a:t>
            </a:r>
            <a:r>
              <a:rPr lang="en-US" sz="2800" dirty="0" smtClean="0">
                <a:latin typeface="Arial" charset="0"/>
                <a:ea typeface="Arial" charset="0"/>
                <a:cs typeface="Arial" charset="0"/>
              </a:rPr>
              <a:t>lementum </a:t>
            </a:r>
            <a:r>
              <a:rPr lang="en-US" sz="2800" dirty="0">
                <a:latin typeface="Arial" charset="0"/>
                <a:ea typeface="Arial" charset="0"/>
                <a:cs typeface="Arial" charset="0"/>
              </a:rPr>
              <a:t>orci dignissim. Proin semper </a:t>
            </a:r>
            <a:r>
              <a:rPr lang="en-US" sz="2800" dirty="0" smtClean="0">
                <a:latin typeface="Arial" charset="0"/>
                <a:ea typeface="Arial" charset="0"/>
                <a:cs typeface="Arial" charset="0"/>
              </a:rPr>
              <a:t>ipsum.</a:t>
            </a:r>
            <a:endParaRPr lang="en-US" sz="2800" dirty="0">
              <a:latin typeface="Arial" charset="0"/>
              <a:ea typeface="Arial" charset="0"/>
              <a:cs typeface="Arial" charset="0"/>
            </a:endParaRPr>
          </a:p>
        </p:txBody>
      </p:sp>
      <p:sp>
        <p:nvSpPr>
          <p:cNvPr id="57" name="TextBox 56"/>
          <p:cNvSpPr txBox="1"/>
          <p:nvPr/>
        </p:nvSpPr>
        <p:spPr>
          <a:xfrm>
            <a:off x="11658600" y="7797604"/>
            <a:ext cx="9829800" cy="830263"/>
          </a:xfrm>
          <a:prstGeom prst="rect">
            <a:avLst/>
          </a:prstGeom>
          <a:noFill/>
          <a:effectLst/>
        </p:spPr>
        <p:txBody>
          <a:bodyPr>
            <a:spAutoFit/>
          </a:bodyPr>
          <a:lstStyle/>
          <a:p>
            <a:pPr>
              <a:defRPr/>
            </a:pPr>
            <a:r>
              <a:rPr lang="en-US" sz="4800" b="1" dirty="0">
                <a:solidFill>
                  <a:srgbClr val="005BBB"/>
                </a:solidFill>
                <a:latin typeface="+mn-lt"/>
              </a:rPr>
              <a:t>Data </a:t>
            </a:r>
            <a:r>
              <a:rPr lang="en-US" sz="4800" b="1" dirty="0" smtClean="0">
                <a:solidFill>
                  <a:srgbClr val="005BBB"/>
                </a:solidFill>
                <a:latin typeface="+mn-lt"/>
              </a:rPr>
              <a:t>Analysis </a:t>
            </a:r>
            <a:endParaRPr lang="en-US" sz="4800" b="1" dirty="0">
              <a:solidFill>
                <a:srgbClr val="005BBB"/>
              </a:solidFill>
              <a:latin typeface="+mn-lt"/>
            </a:endParaRPr>
          </a:p>
        </p:txBody>
      </p:sp>
      <p:graphicFrame>
        <p:nvGraphicFramePr>
          <p:cNvPr id="2" name="Chart Placeholder 14"/>
          <p:cNvGraphicFramePr>
            <a:graphicFrameLocks/>
          </p:cNvGraphicFramePr>
          <p:nvPr>
            <p:extLst>
              <p:ext uri="{D42A27DB-BD31-4B8C-83A1-F6EECF244321}">
                <p14:modId xmlns:p14="http://schemas.microsoft.com/office/powerpoint/2010/main" val="1200173949"/>
              </p:ext>
            </p:extLst>
          </p:nvPr>
        </p:nvGraphicFramePr>
        <p:xfrm>
          <a:off x="22247478" y="7774000"/>
          <a:ext cx="10329334" cy="71952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4"/>
          <p:cNvGraphicFramePr>
            <a:graphicFrameLocks/>
          </p:cNvGraphicFramePr>
          <p:nvPr>
            <p:extLst>
              <p:ext uri="{D42A27DB-BD31-4B8C-83A1-F6EECF244321}">
                <p14:modId xmlns:p14="http://schemas.microsoft.com/office/powerpoint/2010/main" val="1325296417"/>
              </p:ext>
            </p:extLst>
          </p:nvPr>
        </p:nvGraphicFramePr>
        <p:xfrm>
          <a:off x="11371355" y="15260247"/>
          <a:ext cx="6554233" cy="5284523"/>
        </p:xfrm>
        <a:graphic>
          <a:graphicData uri="http://schemas.openxmlformats.org/drawingml/2006/chart">
            <c:chart xmlns:c="http://schemas.openxmlformats.org/drawingml/2006/chart" xmlns:r="http://schemas.openxmlformats.org/officeDocument/2006/relationships" r:id="rId4"/>
          </a:graphicData>
        </a:graphic>
      </p:graphicFrame>
      <p:sp>
        <p:nvSpPr>
          <p:cNvPr id="62" name="Rectangle 61"/>
          <p:cNvSpPr/>
          <p:nvPr/>
        </p:nvSpPr>
        <p:spPr>
          <a:xfrm>
            <a:off x="17486640" y="17169055"/>
            <a:ext cx="2962275" cy="16192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3" name="Freeform 62"/>
          <p:cNvSpPr/>
          <p:nvPr/>
        </p:nvSpPr>
        <p:spPr>
          <a:xfrm>
            <a:off x="17658090" y="17386543"/>
            <a:ext cx="249237" cy="1147762"/>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4" name="Freeform 63"/>
          <p:cNvSpPr/>
          <p:nvPr/>
        </p:nvSpPr>
        <p:spPr>
          <a:xfrm rot="10800000">
            <a:off x="19982190" y="17404005"/>
            <a:ext cx="249237" cy="11477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11" name="TextBox 64"/>
          <p:cNvSpPr txBox="1">
            <a:spLocks noChangeArrowheads="1"/>
          </p:cNvSpPr>
          <p:nvPr/>
        </p:nvSpPr>
        <p:spPr bwMode="auto">
          <a:xfrm>
            <a:off x="17913677" y="17477030"/>
            <a:ext cx="26193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r>
              <a:rPr lang="en-US" altLang="en-US" sz="1800" b="1" dirty="0">
                <a:solidFill>
                  <a:schemeClr val="bg1"/>
                </a:solidFill>
                <a:latin typeface="Arial" charset="0"/>
              </a:rPr>
              <a:t>Figure </a:t>
            </a:r>
            <a:r>
              <a:rPr lang="en-US" altLang="en-US" sz="1800" b="1" dirty="0" smtClean="0">
                <a:solidFill>
                  <a:schemeClr val="bg1"/>
                </a:solidFill>
                <a:latin typeface="Arial" charset="0"/>
              </a:rPr>
              <a:t>A: </a:t>
            </a:r>
            <a:r>
              <a:rPr lang="en-US" altLang="en-US" sz="1800" dirty="0">
                <a:solidFill>
                  <a:schemeClr val="bg1"/>
                </a:solidFill>
                <a:latin typeface="Arial" charset="0"/>
              </a:rPr>
              <a:t>neque dignissim, and in aliquet nisl et umis.</a:t>
            </a:r>
          </a:p>
        </p:txBody>
      </p:sp>
      <p:sp>
        <p:nvSpPr>
          <p:cNvPr id="66" name="Arc 65"/>
          <p:cNvSpPr/>
          <p:nvPr/>
        </p:nvSpPr>
        <p:spPr>
          <a:xfrm rot="16200000">
            <a:off x="15871713" y="16445595"/>
            <a:ext cx="2157412" cy="2136775"/>
          </a:xfrm>
          <a:prstGeom prst="arc">
            <a:avLst>
              <a:gd name="adj1" fmla="val 16200000"/>
              <a:gd name="adj2" fmla="val 3291054"/>
            </a:avLst>
          </a:prstGeom>
          <a:ln w="38100">
            <a:solidFill>
              <a:schemeClr val="accent3"/>
            </a:solidFill>
            <a:prstDash val="solid"/>
            <a:headEnd type="arrow" w="lg" len="med"/>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39613665"/>
              </p:ext>
            </p:extLst>
          </p:nvPr>
        </p:nvGraphicFramePr>
        <p:xfrm>
          <a:off x="11700545" y="27184516"/>
          <a:ext cx="9898095" cy="3744898"/>
        </p:xfrm>
        <a:graphic>
          <a:graphicData uri="http://schemas.openxmlformats.org/drawingml/2006/table">
            <a:tbl>
              <a:tblPr firstRow="1" bandRow="1">
                <a:tableStyleId>{6E25E649-3F16-4E02-A733-19D2CDBF48F0}</a:tableStyleId>
              </a:tblPr>
              <a:tblGrid>
                <a:gridCol w="2310769"/>
                <a:gridCol w="2583693"/>
                <a:gridCol w="2292574"/>
                <a:gridCol w="2711059"/>
              </a:tblGrid>
              <a:tr h="765719">
                <a:tc gridSpan="4">
                  <a:txBody>
                    <a:bodyPr/>
                    <a:lstStyle/>
                    <a:p>
                      <a:pPr algn="ctr"/>
                      <a:r>
                        <a:rPr lang="en-US" sz="3200" dirty="0" smtClean="0">
                          <a:ln>
                            <a:noFill/>
                            <a:prstDash val="dash"/>
                          </a:ln>
                        </a:rPr>
                        <a:t>Chart Title</a:t>
                      </a:r>
                      <a:endParaRPr lang="en-US" sz="3200" b="1" dirty="0">
                        <a:ln>
                          <a:noFill/>
                          <a:prstDash val="dash"/>
                        </a:ln>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dirty="0">
                        <a:ln>
                          <a:solidFill>
                            <a:schemeClr val="tx1"/>
                          </a:solidFill>
                          <a:prstDash val="dash"/>
                        </a:ln>
                      </a:endParaRPr>
                    </a:p>
                  </a:txBody>
                  <a:tcPr>
                    <a:lnL w="12700" cap="flat" cmpd="sng" algn="ctr">
                      <a:noFill/>
                      <a:prstDash val="sysDash"/>
                      <a:round/>
                      <a:headEnd type="none" w="med" len="med"/>
                      <a:tailEnd type="none" w="med" len="med"/>
                    </a:lnL>
                    <a:lnR w="3175" cap="flat" cmpd="sng" algn="ctr">
                      <a:solidFill>
                        <a:schemeClr val="bg2">
                          <a:lumMod val="75000"/>
                        </a:schemeClr>
                      </a:solidFill>
                      <a:prstDash val="sysDash"/>
                      <a:round/>
                      <a:headEnd type="none" w="med" len="med"/>
                      <a:tailEnd type="none" w="med" len="med"/>
                    </a:lnR>
                    <a:lnT w="3175" cap="flat" cmpd="sng" algn="ctr">
                      <a:solidFill>
                        <a:schemeClr val="bg2">
                          <a:lumMod val="75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r>
              <a:tr h="601474">
                <a:tc>
                  <a:txBody>
                    <a:bodyPr/>
                    <a:lstStyle/>
                    <a:p>
                      <a:pPr algn="ctr"/>
                      <a:r>
                        <a:rPr lang="en-US" sz="2400" cap="none" spc="0" dirty="0" smtClean="0">
                          <a:ln>
                            <a:noFill/>
                          </a:ln>
                          <a:effectLst/>
                        </a:rPr>
                        <a:t>8.01</a:t>
                      </a:r>
                      <a:endParaRPr lang="en-US" sz="2400" b="0" cap="none" spc="0" dirty="0">
                        <a:ln>
                          <a:noFill/>
                        </a:ln>
                        <a:solidFill>
                          <a:schemeClr val="tx1"/>
                        </a:solidFill>
                        <a:effectLst/>
                      </a:endParaRPr>
                    </a:p>
                  </a:txBody>
                  <a:tcPr>
                    <a:lnL w="12700" cap="flat" cmpd="sng" algn="ctr">
                      <a:noFill/>
                      <a:prstDash val="solid"/>
                      <a:round/>
                      <a:headEnd type="none" w="med" len="med"/>
                      <a:tailEnd type="none" w="med" len="med"/>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2400" cap="none" spc="0" dirty="0" smtClean="0">
                          <a:ln>
                            <a:noFill/>
                          </a:ln>
                          <a:effectLst/>
                        </a:rPr>
                        <a:t>7.99</a:t>
                      </a:r>
                      <a:endParaRPr lang="en-US" sz="2400" b="0" cap="none" spc="0" dirty="0">
                        <a:ln>
                          <a:noFill/>
                        </a:ln>
                        <a:solidFill>
                          <a:schemeClr val="tx1"/>
                        </a:solidFill>
                        <a:effectLst/>
                      </a:endParaRPr>
                    </a:p>
                  </a:txBody>
                  <a:tcPr>
                    <a:lnL>
                      <a:noFill/>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5.77</a:t>
                      </a:r>
                      <a:endParaRPr lang="en-US" sz="2400" b="0" cap="none" spc="0" dirty="0" smtClean="0">
                        <a:ln>
                          <a:noFill/>
                        </a:ln>
                        <a:solidFill>
                          <a:schemeClr val="tx1"/>
                        </a:solidFill>
                        <a:effectLst/>
                      </a:endParaRPr>
                    </a:p>
                  </a:txBody>
                  <a:tcPr>
                    <a:lnL>
                      <a:noFill/>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6.44</a:t>
                      </a:r>
                      <a:endParaRPr lang="en-US" sz="2400" b="0" cap="none" spc="0" dirty="0" smtClean="0">
                        <a:ln>
                          <a:noFill/>
                        </a:ln>
                        <a:solidFill>
                          <a:schemeClr val="tx1"/>
                        </a:solidFill>
                        <a:effectLst/>
                      </a:endParaRPr>
                    </a:p>
                  </a:txBody>
                  <a:tcPr>
                    <a:lnL>
                      <a:noFill/>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r>
              <a:tr h="60924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4.50</a:t>
                      </a:r>
                      <a:endParaRPr lang="en-US" sz="2400" b="0" cap="none" spc="0" dirty="0" smtClean="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3.11</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9.55</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1.12</a:t>
                      </a:r>
                      <a:endParaRPr lang="en-US" sz="2400" b="0" cap="none" spc="0" dirty="0" smtClean="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0535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6.15</a:t>
                      </a:r>
                      <a:endParaRPr lang="en-US" sz="2400" b="0" cap="none" spc="0" dirty="0" smtClean="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8.00</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6.18</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5.65</a:t>
                      </a:r>
                      <a:endParaRPr lang="en-US" sz="2400" b="0" cap="none" spc="0" dirty="0" smtClean="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8.21</a:t>
                      </a:r>
                      <a:endParaRPr lang="en-US" sz="2400" b="0" cap="none" spc="0" dirty="0" smtClean="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2.16</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3.11*</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7.17</a:t>
                      </a:r>
                      <a:endParaRPr lang="en-US" sz="2400" b="0" cap="none" spc="0" dirty="0" smtClean="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tx1"/>
                          </a:solidFill>
                          <a:effectLst/>
                        </a:rPr>
                        <a:t>3.00</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tx1"/>
                          </a:solidFill>
                          <a:effectLst/>
                        </a:rPr>
                        <a:t>9.70</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tx1"/>
                          </a:solidFill>
                          <a:effectLst/>
                        </a:rPr>
                        <a:t>10.50</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tx1"/>
                          </a:solidFill>
                          <a:effectLst/>
                        </a:rPr>
                        <a:t>4.45</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8" name="TextBox 27"/>
          <p:cNvSpPr txBox="1"/>
          <p:nvPr/>
        </p:nvSpPr>
        <p:spPr>
          <a:xfrm>
            <a:off x="11628404" y="8763348"/>
            <a:ext cx="9829800" cy="6453049"/>
          </a:xfrm>
          <a:prstGeom prst="rect">
            <a:avLst/>
          </a:prstGeom>
          <a:solidFill>
            <a:schemeClr val="bg1">
              <a:alpha val="63000"/>
            </a:schemeClr>
          </a:solidFill>
          <a:effectLst/>
        </p:spPr>
        <p:txBody>
          <a:bodyPr>
            <a:spAutoFit/>
          </a:bodyPr>
          <a:lstStyle/>
          <a:p>
            <a:pPr>
              <a:lnSpc>
                <a:spcPts val="4600"/>
              </a:lnSpc>
              <a:spcBef>
                <a:spcPts val="0"/>
              </a:spcBef>
              <a:spcAft>
                <a:spcPts val="12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t>
            </a:r>
            <a:r>
              <a:rPr lang="en-US" sz="2800" dirty="0" smtClean="0">
                <a:latin typeface="Arial" charset="0"/>
                <a:ea typeface="Arial" charset="0"/>
                <a:cs typeface="Arial" charset="0"/>
              </a:rPr>
              <a:t>augue </a:t>
            </a:r>
            <a:r>
              <a:rPr lang="en-US" sz="2800" dirty="0">
                <a:solidFill>
                  <a:schemeClr val="tx2"/>
                </a:solidFill>
                <a:latin typeface="Arial" charset="0"/>
                <a:ea typeface="Arial" charset="0"/>
                <a:cs typeface="Arial" charset="0"/>
              </a:rPr>
              <a:t>[See F</a:t>
            </a:r>
            <a:r>
              <a:rPr lang="en-US" sz="2800" dirty="0" smtClean="0">
                <a:solidFill>
                  <a:schemeClr val="tx2"/>
                </a:solidFill>
                <a:latin typeface="Arial" charset="0"/>
                <a:ea typeface="Arial" charset="0"/>
                <a:cs typeface="Arial" charset="0"/>
              </a:rPr>
              <a:t>igure </a:t>
            </a:r>
            <a:r>
              <a:rPr lang="en-US" sz="2800" dirty="0">
                <a:solidFill>
                  <a:schemeClr val="tx2"/>
                </a:solidFill>
                <a:latin typeface="Arial" charset="0"/>
                <a:ea typeface="Arial" charset="0"/>
                <a:cs typeface="Arial" charset="0"/>
              </a:rPr>
              <a:t>A</a:t>
            </a:r>
            <a:r>
              <a:rPr lang="en-US" sz="2800" dirty="0" smtClean="0">
                <a:solidFill>
                  <a:schemeClr val="tx2"/>
                </a:solidFill>
                <a:latin typeface="Arial" charset="0"/>
                <a:ea typeface="Arial" charset="0"/>
                <a:cs typeface="Arial" charset="0"/>
              </a:rPr>
              <a:t>]</a:t>
            </a:r>
            <a:r>
              <a:rPr lang="en-US" sz="2800" dirty="0" smtClean="0">
                <a:latin typeface="Arial" charset="0"/>
                <a:ea typeface="Arial" charset="0"/>
                <a:cs typeface="Arial" charset="0"/>
              </a:rPr>
              <a:t>. </a:t>
            </a:r>
            <a:r>
              <a:rPr lang="en-US" sz="2800" dirty="0">
                <a:latin typeface="Arial" charset="0"/>
                <a:ea typeface="Arial" charset="0"/>
                <a:cs typeface="Arial" charset="0"/>
              </a:rPr>
              <a:t>Donec semper lorem vitae urna pulvinar, in congue massa </a:t>
            </a:r>
            <a:r>
              <a:rPr lang="en-US" sz="2800" dirty="0" smtClean="0">
                <a:latin typeface="Arial" charset="0"/>
                <a:ea typeface="Arial" charset="0"/>
                <a:cs typeface="Arial" charset="0"/>
              </a:rPr>
              <a:t>tristique:</a:t>
            </a:r>
            <a:endParaRPr lang="en-US" sz="2800" dirty="0">
              <a:latin typeface="Arial" charset="0"/>
              <a:ea typeface="Arial" charset="0"/>
              <a:cs typeface="Arial" charset="0"/>
            </a:endParaRPr>
          </a:p>
          <a:p>
            <a:pPr marL="971550" lvl="1" indent="-514350">
              <a:lnSpc>
                <a:spcPts val="4600"/>
              </a:lnSpc>
              <a:spcBef>
                <a:spcPts val="0"/>
              </a:spcBef>
              <a:spcAft>
                <a:spcPts val="1200"/>
              </a:spcAft>
              <a:buClr>
                <a:schemeClr val="tx2"/>
              </a:buClr>
              <a:buSzPct val="100000"/>
              <a:buFont typeface="+mj-lt"/>
              <a:buAutoNum type="alphaUcPeriod"/>
              <a:defRPr/>
            </a:pPr>
            <a:r>
              <a:rPr lang="en-US" sz="2800" dirty="0">
                <a:latin typeface="Arial" charset="0"/>
                <a:ea typeface="Arial" charset="0"/>
                <a:cs typeface="Arial" charset="0"/>
              </a:rPr>
              <a:t>Sed in risus nibh. In nisl quam, aliquet sed nibh sitamet, faucibus placerat </a:t>
            </a:r>
            <a:r>
              <a:rPr lang="en-US" sz="2800" dirty="0" smtClean="0">
                <a:latin typeface="Arial" charset="0"/>
                <a:ea typeface="Arial" charset="0"/>
                <a:cs typeface="Arial" charset="0"/>
              </a:rPr>
              <a:t>dui.</a:t>
            </a:r>
            <a:endParaRPr lang="en-US" sz="2800" dirty="0">
              <a:latin typeface="Arial" charset="0"/>
              <a:ea typeface="Arial" charset="0"/>
              <a:cs typeface="Arial" charset="0"/>
            </a:endParaRPr>
          </a:p>
          <a:p>
            <a:pPr marL="971550" lvl="1" indent="-514350">
              <a:lnSpc>
                <a:spcPts val="4600"/>
              </a:lnSpc>
              <a:spcBef>
                <a:spcPts val="0"/>
              </a:spcBef>
              <a:spcAft>
                <a:spcPts val="1200"/>
              </a:spcAft>
              <a:buClr>
                <a:schemeClr val="tx2"/>
              </a:buClr>
              <a:buSzPct val="100000"/>
              <a:buFont typeface="+mj-lt"/>
              <a:buAutoNum type="alphaUcPeriod"/>
              <a:defRPr/>
            </a:pPr>
            <a:r>
              <a:rPr lang="en-US" sz="2800" dirty="0">
                <a:latin typeface="Arial" charset="0"/>
                <a:ea typeface="Arial" charset="0"/>
                <a:cs typeface="Arial" charset="0"/>
              </a:rPr>
              <a:t>Fusce quis augue scelerisque, luctus rum sed, ut dolor</a:t>
            </a:r>
            <a:r>
              <a:rPr lang="en-US" sz="2800" dirty="0" smtClean="0">
                <a:latin typeface="Arial" charset="0"/>
                <a:ea typeface="Arial" charset="0"/>
                <a:cs typeface="Arial" charset="0"/>
              </a:rPr>
              <a:t>. </a:t>
            </a:r>
            <a:r>
              <a:rPr lang="en-US" sz="2800" dirty="0">
                <a:latin typeface="Arial" charset="0"/>
                <a:ea typeface="Arial" charset="0"/>
                <a:cs typeface="Arial" charset="0"/>
              </a:rPr>
              <a:t>pulvinar urna in eros </a:t>
            </a:r>
            <a:r>
              <a:rPr lang="en-US" sz="2800" dirty="0" smtClean="0">
                <a:latin typeface="Arial" charset="0"/>
                <a:ea typeface="Arial" charset="0"/>
                <a:cs typeface="Arial" charset="0"/>
              </a:rPr>
              <a:t>posuere. </a:t>
            </a:r>
            <a:endParaRPr lang="en-US" sz="2800" dirty="0">
              <a:latin typeface="Arial" charset="0"/>
              <a:ea typeface="Arial" charset="0"/>
              <a:cs typeface="Arial" charset="0"/>
            </a:endParaRPr>
          </a:p>
          <a:p>
            <a:pPr marL="971550" lvl="1" indent="-514350">
              <a:lnSpc>
                <a:spcPts val="4600"/>
              </a:lnSpc>
              <a:spcBef>
                <a:spcPts val="0"/>
              </a:spcBef>
              <a:buClr>
                <a:schemeClr val="tx2"/>
              </a:buClr>
              <a:buSzPct val="100000"/>
              <a:buFont typeface="+mj-lt"/>
              <a:buAutoNum type="alphaUcPeriod"/>
              <a:defRPr/>
            </a:pPr>
            <a:r>
              <a:rPr lang="en-US" sz="2800" dirty="0">
                <a:latin typeface="Arial" charset="0"/>
                <a:ea typeface="Arial" charset="0"/>
                <a:cs typeface="Arial" charset="0"/>
              </a:rPr>
              <a:t>in elementum orci dignissim. Proin semper ipsum finibus quam tempor, vitae consectetur.</a:t>
            </a:r>
          </a:p>
        </p:txBody>
      </p:sp>
      <p:sp>
        <p:nvSpPr>
          <p:cNvPr id="29" name="TextBox 28"/>
          <p:cNvSpPr txBox="1"/>
          <p:nvPr/>
        </p:nvSpPr>
        <p:spPr>
          <a:xfrm>
            <a:off x="22351209" y="16010987"/>
            <a:ext cx="9742038" cy="830997"/>
          </a:xfrm>
          <a:prstGeom prst="rect">
            <a:avLst/>
          </a:prstGeom>
          <a:noFill/>
        </p:spPr>
        <p:txBody>
          <a:bodyPr wrap="square">
            <a:spAutoFit/>
          </a:bodyPr>
          <a:lstStyle/>
          <a:p>
            <a:pPr>
              <a:defRPr/>
            </a:pPr>
            <a:r>
              <a:rPr lang="en-US" sz="4800" b="1" dirty="0" smtClean="0">
                <a:solidFill>
                  <a:srgbClr val="005BBB"/>
                </a:solidFill>
                <a:latin typeface="+mn-lt"/>
              </a:rPr>
              <a:t>Results</a:t>
            </a:r>
            <a:endParaRPr lang="en-US" sz="4800" b="1" dirty="0">
              <a:solidFill>
                <a:srgbClr val="005BBB"/>
              </a:solidFill>
              <a:latin typeface="+mn-lt"/>
            </a:endParaRPr>
          </a:p>
        </p:txBody>
      </p:sp>
      <p:sp>
        <p:nvSpPr>
          <p:cNvPr id="31" name="TextBox 30"/>
          <p:cNvSpPr txBox="1"/>
          <p:nvPr/>
        </p:nvSpPr>
        <p:spPr>
          <a:xfrm>
            <a:off x="33106898" y="7797603"/>
            <a:ext cx="9829800" cy="830263"/>
          </a:xfrm>
          <a:prstGeom prst="rect">
            <a:avLst/>
          </a:prstGeom>
          <a:noFill/>
          <a:effectLst/>
        </p:spPr>
        <p:txBody>
          <a:bodyPr>
            <a:spAutoFit/>
          </a:bodyPr>
          <a:lstStyle/>
          <a:p>
            <a:pPr>
              <a:defRPr/>
            </a:pPr>
            <a:r>
              <a:rPr lang="en-US" sz="4800" b="1" dirty="0" smtClean="0">
                <a:solidFill>
                  <a:srgbClr val="005BBB"/>
                </a:solidFill>
                <a:latin typeface="+mn-lt"/>
              </a:rPr>
              <a:t>Conclusion</a:t>
            </a:r>
            <a:endParaRPr lang="en-US" sz="4800" b="1" dirty="0">
              <a:solidFill>
                <a:srgbClr val="005BBB"/>
              </a:solidFill>
              <a:latin typeface="+mn-lt"/>
            </a:endParaRPr>
          </a:p>
        </p:txBody>
      </p:sp>
      <p:sp>
        <p:nvSpPr>
          <p:cNvPr id="33" name="TextBox 32"/>
          <p:cNvSpPr txBox="1"/>
          <p:nvPr/>
        </p:nvSpPr>
        <p:spPr>
          <a:xfrm>
            <a:off x="33193568" y="26377410"/>
            <a:ext cx="9829800" cy="830263"/>
          </a:xfrm>
          <a:prstGeom prst="rect">
            <a:avLst/>
          </a:prstGeom>
          <a:noFill/>
          <a:effectLst/>
        </p:spPr>
        <p:txBody>
          <a:bodyPr>
            <a:spAutoFit/>
          </a:bodyPr>
          <a:lstStyle/>
          <a:p>
            <a:pPr>
              <a:defRPr/>
            </a:pPr>
            <a:r>
              <a:rPr lang="en-US" sz="4800" b="1" dirty="0" smtClean="0">
                <a:solidFill>
                  <a:srgbClr val="005BBB"/>
                </a:solidFill>
                <a:latin typeface="+mn-lt"/>
              </a:rPr>
              <a:t>References</a:t>
            </a:r>
            <a:endParaRPr lang="en-US" sz="4800" b="1" dirty="0">
              <a:solidFill>
                <a:srgbClr val="005BBB"/>
              </a:solidFill>
              <a:latin typeface="+mn-lt"/>
            </a:endParaRPr>
          </a:p>
        </p:txBody>
      </p:sp>
      <p:sp>
        <p:nvSpPr>
          <p:cNvPr id="34" name="TextBox 33"/>
          <p:cNvSpPr txBox="1"/>
          <p:nvPr/>
        </p:nvSpPr>
        <p:spPr>
          <a:xfrm>
            <a:off x="33134314" y="27347348"/>
            <a:ext cx="9737512" cy="3503523"/>
          </a:xfrm>
          <a:prstGeom prst="rect">
            <a:avLst/>
          </a:prstGeom>
          <a:solidFill>
            <a:schemeClr val="bg1">
              <a:alpha val="63000"/>
            </a:schemeClr>
          </a:solidFill>
          <a:effectLst/>
        </p:spPr>
        <p:txBody>
          <a:bodyPr wrap="square">
            <a:spAutoFit/>
          </a:bodyPr>
          <a:lstStyle/>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a:t>
            </a:r>
            <a:r>
              <a:rPr lang="en-US" sz="2400" dirty="0" smtClean="0">
                <a:latin typeface="Arial" charset="0"/>
                <a:ea typeface="Arial" charset="0"/>
                <a:cs typeface="Arial" charset="0"/>
              </a:rPr>
              <a:t> Phasellus </a:t>
            </a:r>
            <a:r>
              <a:rPr lang="en-US" sz="2400" dirty="0">
                <a:latin typeface="Arial" charset="0"/>
                <a:ea typeface="Arial" charset="0"/>
                <a:cs typeface="Arial" charset="0"/>
              </a:rPr>
              <a:t>nec lectus bibendum, posuere nibh id, lacinia </a:t>
            </a:r>
            <a:r>
              <a:rPr lang="en-US" sz="2400" dirty="0" smtClean="0">
                <a:latin typeface="Arial" charset="0"/>
                <a:ea typeface="Arial" charset="0"/>
                <a:cs typeface="Arial" charset="0"/>
              </a:rPr>
              <a:t>magna </a:t>
            </a:r>
          </a:p>
          <a:p>
            <a:pPr>
              <a:lnSpc>
                <a:spcPts val="3800"/>
              </a:lnSpc>
              <a:spcBef>
                <a:spcPts val="0"/>
              </a:spcBef>
              <a:buClr>
                <a:schemeClr val="tx2"/>
              </a:buClr>
              <a:buFont typeface="+mj-lt"/>
              <a:buAutoNum type="arabicPeriod"/>
              <a:defRPr/>
            </a:pPr>
            <a:r>
              <a:rPr lang="en-US" sz="2400" dirty="0" smtClean="0">
                <a:latin typeface="Arial" charset="0"/>
                <a:ea typeface="Arial" charset="0"/>
                <a:cs typeface="Arial" charset="0"/>
              </a:rPr>
              <a:t>  Mauris orci mi, varius id diam id, egestas auctor enim</a:t>
            </a: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a:t>
            </a:r>
            <a:r>
              <a:rPr lang="en-US" sz="2400" dirty="0" smtClean="0">
                <a:latin typeface="Arial" charset="0"/>
                <a:ea typeface="Arial" charset="0"/>
                <a:cs typeface="Arial" charset="0"/>
              </a:rPr>
              <a:t> Duis </a:t>
            </a:r>
            <a:r>
              <a:rPr lang="en-US" sz="2400" dirty="0">
                <a:latin typeface="Arial" charset="0"/>
                <a:ea typeface="Arial" charset="0"/>
                <a:cs typeface="Arial" charset="0"/>
              </a:rPr>
              <a:t>vitae tincidunt tortor, vitae sollicitudin magna</a:t>
            </a:r>
            <a:endParaRPr lang="en-US" sz="2400" dirty="0" smtClean="0">
              <a:latin typeface="Arial" charset="0"/>
              <a:ea typeface="Arial" charset="0"/>
              <a:cs typeface="Arial" charset="0"/>
            </a:endParaRPr>
          </a:p>
          <a:p>
            <a:pPr>
              <a:lnSpc>
                <a:spcPts val="3800"/>
              </a:lnSpc>
              <a:spcBef>
                <a:spcPts val="0"/>
              </a:spcBef>
              <a:buClr>
                <a:schemeClr val="tx2"/>
              </a:buClr>
              <a:buFont typeface="+mj-lt"/>
              <a:buAutoNum type="arabicPeriod"/>
              <a:defRPr/>
            </a:pPr>
            <a:r>
              <a:rPr lang="en-US" sz="2400" dirty="0" smtClean="0">
                <a:latin typeface="Arial" charset="0"/>
                <a:ea typeface="Arial" charset="0"/>
                <a:cs typeface="Arial" charset="0"/>
              </a:rPr>
              <a:t>  </a:t>
            </a:r>
            <a:r>
              <a:rPr lang="en-US" sz="2400" dirty="0">
                <a:latin typeface="Arial" charset="0"/>
                <a:ea typeface="Arial" charset="0"/>
                <a:cs typeface="Arial" charset="0"/>
              </a:rPr>
              <a:t>Aenean et est sem. Phasellus nec lectus bibendum, posuere </a:t>
            </a:r>
            <a:endParaRPr lang="en-US" sz="2400" dirty="0" smtClean="0">
              <a:latin typeface="Arial" charset="0"/>
              <a:ea typeface="Arial" charset="0"/>
              <a:cs typeface="Arial" charset="0"/>
            </a:endParaRP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a:t>
            </a:r>
            <a:r>
              <a:rPr lang="en-US" sz="2400" dirty="0" smtClean="0">
                <a:latin typeface="Arial" charset="0"/>
                <a:ea typeface="Arial" charset="0"/>
                <a:cs typeface="Arial" charset="0"/>
              </a:rPr>
              <a:t> Lacinia </a:t>
            </a:r>
            <a:r>
              <a:rPr lang="en-US" sz="2400" dirty="0">
                <a:latin typeface="Arial" charset="0"/>
                <a:ea typeface="Arial" charset="0"/>
                <a:cs typeface="Arial" charset="0"/>
              </a:rPr>
              <a:t>magna. </a:t>
            </a:r>
            <a:r>
              <a:rPr lang="en-US" sz="2400" dirty="0" smtClean="0">
                <a:latin typeface="Arial" charset="0"/>
                <a:ea typeface="Arial" charset="0"/>
                <a:cs typeface="Arial" charset="0"/>
              </a:rPr>
              <a:t>Mauris </a:t>
            </a:r>
            <a:r>
              <a:rPr lang="en-US" sz="2400" dirty="0">
                <a:latin typeface="Arial" charset="0"/>
                <a:ea typeface="Arial" charset="0"/>
                <a:cs typeface="Arial" charset="0"/>
              </a:rPr>
              <a:t>orci mi, varius id diam id, egestas </a:t>
            </a:r>
            <a:r>
              <a:rPr lang="en-US" sz="2400" dirty="0" smtClean="0">
                <a:latin typeface="Arial" charset="0"/>
                <a:ea typeface="Arial" charset="0"/>
                <a:cs typeface="Arial" charset="0"/>
              </a:rPr>
              <a:t>auctor</a:t>
            </a:r>
          </a:p>
          <a:p>
            <a:pPr>
              <a:lnSpc>
                <a:spcPts val="3800"/>
              </a:lnSpc>
              <a:spcBef>
                <a:spcPts val="0"/>
              </a:spcBef>
              <a:buClr>
                <a:schemeClr val="tx2"/>
              </a:buClr>
              <a:buFont typeface="+mj-lt"/>
              <a:buAutoNum type="arabicPeriod"/>
              <a:defRPr/>
            </a:pPr>
            <a:r>
              <a:rPr lang="en-US" sz="2400" dirty="0" smtClean="0">
                <a:latin typeface="Arial" charset="0"/>
                <a:ea typeface="Arial" charset="0"/>
                <a:cs typeface="Arial" charset="0"/>
              </a:rPr>
              <a:t>  Mauris </a:t>
            </a:r>
            <a:r>
              <a:rPr lang="en-US" sz="2400" dirty="0">
                <a:latin typeface="Arial" charset="0"/>
                <a:ea typeface="Arial" charset="0"/>
                <a:cs typeface="Arial" charset="0"/>
              </a:rPr>
              <a:t>orci mi, varius id diam id, egestas auctor enim</a:t>
            </a:r>
          </a:p>
          <a:p>
            <a:pPr>
              <a:lnSpc>
                <a:spcPts val="3800"/>
              </a:lnSpc>
              <a:spcBef>
                <a:spcPts val="0"/>
              </a:spcBef>
              <a:buClr>
                <a:schemeClr val="tx2"/>
              </a:buClr>
              <a:buFont typeface="+mj-lt"/>
              <a:buAutoNum type="arabicPeriod"/>
              <a:defRPr/>
            </a:pPr>
            <a:endParaRPr lang="en-US" sz="2400" dirty="0">
              <a:latin typeface="Arial" charset="0"/>
              <a:ea typeface="Arial" charset="0"/>
              <a:cs typeface="Arial" charset="0"/>
            </a:endParaRPr>
          </a:p>
        </p:txBody>
      </p:sp>
      <p:sp>
        <p:nvSpPr>
          <p:cNvPr id="39" name="TextBox 38"/>
          <p:cNvSpPr txBox="1"/>
          <p:nvPr/>
        </p:nvSpPr>
        <p:spPr>
          <a:xfrm>
            <a:off x="33170708" y="31280680"/>
            <a:ext cx="9829800" cy="584775"/>
          </a:xfrm>
          <a:prstGeom prst="rect">
            <a:avLst/>
          </a:prstGeom>
          <a:noFill/>
        </p:spPr>
        <p:txBody>
          <a:bodyPr>
            <a:spAutoFit/>
          </a:bodyPr>
          <a:lstStyle/>
          <a:p>
            <a:pPr>
              <a:defRPr/>
            </a:pPr>
            <a:r>
              <a:rPr lang="en-US" sz="3200" b="1" dirty="0" smtClean="0">
                <a:solidFill>
                  <a:srgbClr val="005BBB"/>
                </a:solidFill>
                <a:latin typeface="+mn-lt"/>
              </a:rPr>
              <a:t>www.buffalo.edu</a:t>
            </a:r>
            <a:endParaRPr lang="en-US" sz="3200" b="1" dirty="0">
              <a:solidFill>
                <a:srgbClr val="005BBB"/>
              </a:solidFill>
              <a:latin typeface="+mn-lt"/>
            </a:endParaRPr>
          </a:p>
        </p:txBody>
      </p:sp>
      <p:graphicFrame>
        <p:nvGraphicFramePr>
          <p:cNvPr id="12" name="Picture Placeholder 11"/>
          <p:cNvGraphicFramePr>
            <a:graphicFrameLocks noGrp="1"/>
          </p:cNvGraphicFramePr>
          <p:nvPr>
            <p:ph type="pic" sz="quarter" idx="17"/>
            <p:extLst>
              <p:ext uri="{D42A27DB-BD31-4B8C-83A1-F6EECF244321}">
                <p14:modId xmlns:p14="http://schemas.microsoft.com/office/powerpoint/2010/main" val="648885178"/>
              </p:ext>
            </p:extLst>
          </p:nvPr>
        </p:nvGraphicFramePr>
        <p:xfrm>
          <a:off x="22646513" y="23338403"/>
          <a:ext cx="6976172" cy="530559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0" name="Picture 4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697316" y="15533375"/>
            <a:ext cx="707508" cy="707508"/>
          </a:xfrm>
          <a:prstGeom prst="rect">
            <a:avLst/>
          </a:prstGeom>
        </p:spPr>
      </p:pic>
      <p:graphicFrame>
        <p:nvGraphicFramePr>
          <p:cNvPr id="51" name="Chart 4"/>
          <p:cNvGraphicFramePr>
            <a:graphicFrameLocks/>
          </p:cNvGraphicFramePr>
          <p:nvPr>
            <p:extLst>
              <p:ext uri="{D42A27DB-BD31-4B8C-83A1-F6EECF244321}">
                <p14:modId xmlns:p14="http://schemas.microsoft.com/office/powerpoint/2010/main" val="637979513"/>
              </p:ext>
            </p:extLst>
          </p:nvPr>
        </p:nvGraphicFramePr>
        <p:xfrm>
          <a:off x="16583641" y="21132429"/>
          <a:ext cx="5134664" cy="4943591"/>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2" name="Chart 4"/>
          <p:cNvGraphicFramePr>
            <a:graphicFrameLocks/>
          </p:cNvGraphicFramePr>
          <p:nvPr>
            <p:extLst>
              <p:ext uri="{D42A27DB-BD31-4B8C-83A1-F6EECF244321}">
                <p14:modId xmlns:p14="http://schemas.microsoft.com/office/powerpoint/2010/main" val="1988203788"/>
              </p:ext>
            </p:extLst>
          </p:nvPr>
        </p:nvGraphicFramePr>
        <p:xfrm>
          <a:off x="11359276" y="21132429"/>
          <a:ext cx="5134664" cy="4943591"/>
        </p:xfrm>
        <a:graphic>
          <a:graphicData uri="http://schemas.openxmlformats.org/drawingml/2006/chart">
            <c:chart xmlns:c="http://schemas.openxmlformats.org/drawingml/2006/chart" xmlns:r="http://schemas.openxmlformats.org/officeDocument/2006/relationships" r:id="rId12"/>
          </a:graphicData>
        </a:graphic>
      </p:graphicFrame>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697316" y="21532500"/>
            <a:ext cx="707508" cy="707508"/>
          </a:xfrm>
          <a:prstGeom prst="rect">
            <a:avLst/>
          </a:prstGeom>
        </p:spPr>
      </p:pic>
      <p:pic>
        <p:nvPicPr>
          <p:cNvPr id="55" name="Picture 5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847136" y="21589650"/>
            <a:ext cx="707508" cy="707508"/>
          </a:xfrm>
          <a:prstGeom prst="rect">
            <a:avLst/>
          </a:prstGeom>
        </p:spPr>
      </p:pic>
      <p:cxnSp>
        <p:nvCxnSpPr>
          <p:cNvPr id="60" name="Straight Connector 59"/>
          <p:cNvCxnSpPr/>
          <p:nvPr/>
        </p:nvCxnSpPr>
        <p:spPr bwMode="auto">
          <a:xfrm>
            <a:off x="946150" y="14248785"/>
            <a:ext cx="9784080" cy="0"/>
          </a:xfrm>
          <a:prstGeom prst="line">
            <a:avLst/>
          </a:prstGeom>
          <a:noFill/>
          <a:ln w="25400" cap="flat" cmpd="sng" algn="ctr">
            <a:solidFill>
              <a:schemeClr val="tx1"/>
            </a:solidFill>
            <a:prstDash val="dash"/>
            <a:round/>
            <a:headEnd type="none" w="med" len="med"/>
            <a:tailEnd type="none" w="med" len="med"/>
          </a:ln>
          <a:effectLst/>
        </p:spPr>
      </p:cxnSp>
      <p:cxnSp>
        <p:nvCxnSpPr>
          <p:cNvPr id="61" name="Straight Connector 60"/>
          <p:cNvCxnSpPr/>
          <p:nvPr/>
        </p:nvCxnSpPr>
        <p:spPr bwMode="auto">
          <a:xfrm>
            <a:off x="11658600" y="20960979"/>
            <a:ext cx="9784080" cy="0"/>
          </a:xfrm>
          <a:prstGeom prst="line">
            <a:avLst/>
          </a:prstGeom>
          <a:noFill/>
          <a:ln w="25400" cap="flat" cmpd="sng" algn="ctr">
            <a:solidFill>
              <a:schemeClr val="tx1"/>
            </a:solidFill>
            <a:prstDash val="dash"/>
            <a:round/>
            <a:headEnd type="none" w="med" len="med"/>
            <a:tailEnd type="none" w="med" len="med"/>
          </a:ln>
          <a:effectLst/>
        </p:spPr>
      </p:cxnSp>
      <p:cxnSp>
        <p:nvCxnSpPr>
          <p:cNvPr id="71" name="Straight Connector 70"/>
          <p:cNvCxnSpPr/>
          <p:nvPr/>
        </p:nvCxnSpPr>
        <p:spPr bwMode="auto">
          <a:xfrm>
            <a:off x="11658600" y="26363112"/>
            <a:ext cx="9829800" cy="0"/>
          </a:xfrm>
          <a:prstGeom prst="line">
            <a:avLst/>
          </a:prstGeom>
          <a:noFill/>
          <a:ln w="25400" cap="flat" cmpd="sng" algn="ctr">
            <a:solidFill>
              <a:schemeClr val="tx1"/>
            </a:solidFill>
            <a:prstDash val="dash"/>
            <a:round/>
            <a:headEnd type="none" w="med" len="med"/>
            <a:tailEnd type="none" w="med" len="med"/>
          </a:ln>
          <a:effectLst/>
        </p:spPr>
      </p:cxnSp>
      <p:cxnSp>
        <p:nvCxnSpPr>
          <p:cNvPr id="75" name="Straight Connector 74"/>
          <p:cNvCxnSpPr/>
          <p:nvPr/>
        </p:nvCxnSpPr>
        <p:spPr bwMode="auto">
          <a:xfrm>
            <a:off x="22442212" y="15631721"/>
            <a:ext cx="9784080" cy="0"/>
          </a:xfrm>
          <a:prstGeom prst="line">
            <a:avLst/>
          </a:prstGeom>
          <a:noFill/>
          <a:ln w="25400" cap="flat" cmpd="sng" algn="ctr">
            <a:solidFill>
              <a:schemeClr val="tx1"/>
            </a:solidFill>
            <a:prstDash val="dash"/>
            <a:round/>
            <a:headEnd type="none" w="med" len="med"/>
            <a:tailEnd type="none" w="med" len="med"/>
          </a:ln>
          <a:effectLst/>
        </p:spPr>
      </p:cxnSp>
      <p:sp>
        <p:nvSpPr>
          <p:cNvPr id="77" name="TextBox 76"/>
          <p:cNvSpPr txBox="1"/>
          <p:nvPr/>
        </p:nvSpPr>
        <p:spPr>
          <a:xfrm>
            <a:off x="22322634" y="29191124"/>
            <a:ext cx="9829800" cy="2451953"/>
          </a:xfrm>
          <a:prstGeom prst="rect">
            <a:avLst/>
          </a:prstGeom>
          <a:solidFill>
            <a:schemeClr val="bg1">
              <a:alpha val="42000"/>
            </a:schemeClr>
          </a:solidFill>
        </p:spPr>
        <p:txBody>
          <a:bodyPr>
            <a:spAutoFit/>
          </a:bodyPr>
          <a:lstStyle/>
          <a:p>
            <a:pPr>
              <a:lnSpc>
                <a:spcPts val="4600"/>
              </a:lnSpc>
              <a:spcBef>
                <a:spcPts val="0"/>
              </a:spcBef>
              <a:defRPr/>
            </a:pPr>
            <a:r>
              <a:rPr lang="en-US" sz="2600" b="1" dirty="0" smtClean="0">
                <a:solidFill>
                  <a:schemeClr val="tx2"/>
                </a:solidFill>
                <a:latin typeface="Arial" charset="0"/>
                <a:ea typeface="Arial" charset="0"/>
                <a:cs typeface="Arial" charset="0"/>
              </a:rPr>
              <a:t>MAURIS ORCI MI VARIUS ID DIAM</a:t>
            </a:r>
            <a:r>
              <a:rPr lang="en-US" sz="2800" dirty="0" smtClean="0">
                <a:solidFill>
                  <a:schemeClr val="bg2">
                    <a:lumMod val="50000"/>
                  </a:schemeClr>
                </a:solidFill>
                <a:latin typeface="Arial" charset="0"/>
                <a:ea typeface="Arial" charset="0"/>
                <a:cs typeface="Arial" charset="0"/>
              </a:rPr>
              <a:t/>
            </a:r>
            <a:br>
              <a:rPr lang="en-US" sz="2800" dirty="0" smtClean="0">
                <a:solidFill>
                  <a:schemeClr val="bg2">
                    <a:lumMod val="50000"/>
                  </a:schemeClr>
                </a:solidFill>
                <a:latin typeface="Arial" charset="0"/>
                <a:ea typeface="Arial" charset="0"/>
                <a:cs typeface="Arial" charset="0"/>
              </a:rPr>
            </a:br>
            <a:r>
              <a:rPr lang="en-US" sz="2800" dirty="0" smtClean="0">
                <a:latin typeface="Arial" charset="0"/>
                <a:ea typeface="Arial" charset="0"/>
                <a:cs typeface="Arial" charset="0"/>
              </a:rPr>
              <a:t>Egestas </a:t>
            </a:r>
            <a:r>
              <a:rPr lang="en-US" sz="2800" dirty="0">
                <a:latin typeface="Arial" charset="0"/>
                <a:ea typeface="Arial" charset="0"/>
                <a:cs typeface="Arial" charset="0"/>
              </a:rPr>
              <a:t>auctor enim. Praesent ut massa nibh. Duis purus neque, facilisis cursus ultrices vel, ullamcorper ac augue. Donec semper </a:t>
            </a:r>
            <a:r>
              <a:rPr lang="en-US" sz="2800" dirty="0" smtClean="0">
                <a:latin typeface="Arial" charset="0"/>
                <a:ea typeface="Arial" charset="0"/>
                <a:cs typeface="Arial" charset="0"/>
              </a:rPr>
              <a:t>lorem.</a:t>
            </a:r>
            <a:endParaRPr lang="en-US" sz="2800" dirty="0">
              <a:latin typeface="Arial" charset="0"/>
              <a:ea typeface="Arial" charset="0"/>
              <a:cs typeface="Arial" charset="0"/>
            </a:endParaRPr>
          </a:p>
        </p:txBody>
      </p:sp>
      <p:sp>
        <p:nvSpPr>
          <p:cNvPr id="78" name="TextBox 77"/>
          <p:cNvSpPr txBox="1"/>
          <p:nvPr/>
        </p:nvSpPr>
        <p:spPr>
          <a:xfrm>
            <a:off x="33147000" y="17638420"/>
            <a:ext cx="9791700" cy="830997"/>
          </a:xfrm>
          <a:prstGeom prst="rect">
            <a:avLst/>
          </a:prstGeom>
          <a:noFill/>
        </p:spPr>
        <p:txBody>
          <a:bodyPr wrap="square">
            <a:spAutoFit/>
          </a:bodyPr>
          <a:lstStyle/>
          <a:p>
            <a:pPr>
              <a:defRPr/>
            </a:pPr>
            <a:r>
              <a:rPr lang="en-US" sz="4800" b="1" dirty="0" smtClean="0">
                <a:solidFill>
                  <a:srgbClr val="005BBB"/>
                </a:solidFill>
                <a:latin typeface="+mn-lt"/>
              </a:rPr>
              <a:t>Graphic Elements</a:t>
            </a:r>
            <a:endParaRPr lang="en-US" sz="4800" b="1" dirty="0">
              <a:solidFill>
                <a:srgbClr val="005BBB"/>
              </a:solidFill>
              <a:latin typeface="+mn-lt"/>
            </a:endParaRPr>
          </a:p>
        </p:txBody>
      </p:sp>
      <p:sp>
        <p:nvSpPr>
          <p:cNvPr id="79" name="TextBox 78"/>
          <p:cNvSpPr txBox="1"/>
          <p:nvPr/>
        </p:nvSpPr>
        <p:spPr>
          <a:xfrm>
            <a:off x="22330765" y="16899914"/>
            <a:ext cx="9784080" cy="5632311"/>
          </a:xfrm>
          <a:prstGeom prst="rect">
            <a:avLst/>
          </a:prstGeom>
          <a:solidFill>
            <a:schemeClr val="bg1">
              <a:alpha val="63000"/>
            </a:schemeClr>
          </a:solidFill>
          <a:effectLst/>
        </p:spPr>
        <p:txBody>
          <a:bodyPr wrap="square">
            <a:spAutoFit/>
          </a:bodyPr>
          <a:lstStyle/>
          <a:p>
            <a:pPr>
              <a:lnSpc>
                <a:spcPts val="4600"/>
              </a:lnSpc>
              <a:spcBef>
                <a:spcPts val="0"/>
              </a:spcBef>
              <a:spcAft>
                <a:spcPts val="18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 Donec semper lorem vitae urna pulvinar, in congue massa </a:t>
            </a:r>
            <a:r>
              <a:rPr lang="en-US" sz="2800" dirty="0" smtClean="0">
                <a:latin typeface="Arial" charset="0"/>
                <a:ea typeface="Arial" charset="0"/>
                <a:cs typeface="Arial" charset="0"/>
              </a:rPr>
              <a:t>tristique </a:t>
            </a:r>
            <a:r>
              <a:rPr lang="en-US" sz="2800" dirty="0">
                <a:latin typeface="Arial" charset="0"/>
                <a:ea typeface="Arial" charset="0"/>
                <a:cs typeface="Arial" charset="0"/>
              </a:rPr>
              <a:t>quis augue </a:t>
            </a:r>
            <a:r>
              <a:rPr lang="en-US" sz="2800" dirty="0" smtClean="0">
                <a:latin typeface="Arial" charset="0"/>
                <a:ea typeface="Arial" charset="0"/>
                <a:cs typeface="Arial" charset="0"/>
              </a:rPr>
              <a:t>scelerisque. </a:t>
            </a:r>
          </a:p>
          <a:p>
            <a:pPr>
              <a:lnSpc>
                <a:spcPts val="4600"/>
              </a:lnSpc>
              <a:spcBef>
                <a:spcPts val="0"/>
              </a:spcBef>
              <a:defRPr/>
            </a:pPr>
            <a:r>
              <a:rPr lang="en-US" sz="2800" dirty="0" smtClean="0">
                <a:latin typeface="Arial" charset="0"/>
                <a:ea typeface="Arial" charset="0"/>
                <a:cs typeface="Arial" charset="0"/>
              </a:rPr>
              <a:t>Sed </a:t>
            </a:r>
            <a:r>
              <a:rPr lang="en-US" sz="2800" dirty="0">
                <a:latin typeface="Arial" charset="0"/>
                <a:ea typeface="Arial" charset="0"/>
                <a:cs typeface="Arial" charset="0"/>
              </a:rPr>
              <a:t>in risus nibh. In nisl quam, aliquet sed nibh sit amet, faucibus placerat dui. Fusce quis augue scelerisque, luctus rum sed, porta ut dolor. In pulvinar urna in eros posuere, in elementum orci dignissim. </a:t>
            </a:r>
          </a:p>
        </p:txBody>
      </p:sp>
      <p:cxnSp>
        <p:nvCxnSpPr>
          <p:cNvPr id="80" name="Straight Connector 79"/>
          <p:cNvCxnSpPr/>
          <p:nvPr/>
        </p:nvCxnSpPr>
        <p:spPr bwMode="auto">
          <a:xfrm>
            <a:off x="33147000" y="25939902"/>
            <a:ext cx="9784080" cy="0"/>
          </a:xfrm>
          <a:prstGeom prst="line">
            <a:avLst/>
          </a:prstGeom>
          <a:noFill/>
          <a:ln w="25400" cap="flat" cmpd="sng" algn="ctr">
            <a:solidFill>
              <a:schemeClr val="tx1"/>
            </a:solidFill>
            <a:prstDash val="dash"/>
            <a:round/>
            <a:headEnd type="none" w="med" len="med"/>
            <a:tailEnd type="none" w="med" len="med"/>
          </a:ln>
          <a:effectLst/>
        </p:spPr>
      </p:cxnSp>
      <p:cxnSp>
        <p:nvCxnSpPr>
          <p:cNvPr id="81" name="Straight Connector 80"/>
          <p:cNvCxnSpPr/>
          <p:nvPr/>
        </p:nvCxnSpPr>
        <p:spPr bwMode="auto">
          <a:xfrm>
            <a:off x="33147000" y="30863294"/>
            <a:ext cx="9784080" cy="0"/>
          </a:xfrm>
          <a:prstGeom prst="line">
            <a:avLst/>
          </a:prstGeom>
          <a:noFill/>
          <a:ln w="25400" cap="flat" cmpd="sng" algn="ctr">
            <a:solidFill>
              <a:schemeClr val="tx1"/>
            </a:solidFill>
            <a:prstDash val="dash"/>
            <a:round/>
            <a:headEnd type="none" w="med" len="med"/>
            <a:tailEnd type="none" w="med" len="med"/>
          </a:ln>
          <a:effectLst/>
        </p:spPr>
      </p:cxnSp>
      <p:sp>
        <p:nvSpPr>
          <p:cNvPr id="82" name="TextBox 81"/>
          <p:cNvSpPr txBox="1"/>
          <p:nvPr/>
        </p:nvSpPr>
        <p:spPr>
          <a:xfrm>
            <a:off x="33146443" y="8763348"/>
            <a:ext cx="9829800" cy="8530540"/>
          </a:xfrm>
          <a:prstGeom prst="rect">
            <a:avLst/>
          </a:prstGeom>
          <a:solidFill>
            <a:schemeClr val="bg1">
              <a:alpha val="63000"/>
            </a:schemeClr>
          </a:solidFill>
          <a:effectLst/>
        </p:spPr>
        <p:txBody>
          <a:bodyPr>
            <a:spAutoFit/>
          </a:bodyPr>
          <a:lstStyle/>
          <a:p>
            <a:pPr>
              <a:lnSpc>
                <a:spcPts val="4600"/>
              </a:lnSpc>
              <a:spcBef>
                <a:spcPts val="0"/>
              </a:spcBef>
              <a:spcAft>
                <a:spcPts val="12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 Donec semper lorem vitae urna pulvinar, in congue massa </a:t>
            </a:r>
            <a:r>
              <a:rPr lang="en-US" sz="2800" dirty="0" smtClean="0">
                <a:latin typeface="Arial" charset="0"/>
                <a:ea typeface="Arial" charset="0"/>
                <a:cs typeface="Arial" charset="0"/>
              </a:rPr>
              <a:t>tristique:</a:t>
            </a:r>
            <a:endParaRPr lang="en-US" sz="2800" dirty="0">
              <a:latin typeface="Arial" charset="0"/>
              <a:ea typeface="Arial" charset="0"/>
              <a:cs typeface="Arial" charset="0"/>
            </a:endParaRPr>
          </a:p>
          <a:p>
            <a:pPr marL="914400" lvl="1" indent="-457200">
              <a:lnSpc>
                <a:spcPts val="4600"/>
              </a:lnSpc>
              <a:spcBef>
                <a:spcPts val="0"/>
              </a:spcBef>
              <a:spcAft>
                <a:spcPts val="1200"/>
              </a:spcAft>
              <a:buClr>
                <a:schemeClr val="tx2"/>
              </a:buClr>
              <a:buSzPct val="125000"/>
              <a:buFont typeface="Arial" charset="0"/>
              <a:buChar char="•"/>
              <a:defRPr/>
            </a:pPr>
            <a:r>
              <a:rPr lang="en-US" sz="2800" b="1" dirty="0" smtClean="0">
                <a:latin typeface="Arial" charset="0"/>
                <a:ea typeface="Arial" charset="0"/>
                <a:cs typeface="Arial" charset="0"/>
              </a:rPr>
              <a:t>Sed Risus </a:t>
            </a:r>
            <a:r>
              <a:rPr lang="en-US" sz="2800" b="1" dirty="0">
                <a:latin typeface="Arial" charset="0"/>
                <a:ea typeface="Arial" charset="0"/>
                <a:cs typeface="Arial" charset="0"/>
              </a:rPr>
              <a:t>N</a:t>
            </a:r>
            <a:r>
              <a:rPr lang="en-US" sz="2800" b="1" dirty="0" smtClean="0">
                <a:latin typeface="Arial" charset="0"/>
                <a:ea typeface="Arial" charset="0"/>
                <a:cs typeface="Arial" charset="0"/>
              </a:rPr>
              <a:t>ibh: </a:t>
            </a:r>
            <a:r>
              <a:rPr lang="en-US" sz="2800" dirty="0" smtClean="0">
                <a:latin typeface="Arial" charset="0"/>
                <a:ea typeface="Arial" charset="0"/>
                <a:cs typeface="Arial" charset="0"/>
              </a:rPr>
              <a:t>CiIn </a:t>
            </a:r>
            <a:r>
              <a:rPr lang="en-US" sz="2800" dirty="0">
                <a:latin typeface="Arial" charset="0"/>
                <a:ea typeface="Arial" charset="0"/>
                <a:cs typeface="Arial" charset="0"/>
              </a:rPr>
              <a:t>nisl quam, aliquet sed nibh sitamet, faucibus placerat </a:t>
            </a:r>
            <a:r>
              <a:rPr lang="en-US" sz="2800" dirty="0" smtClean="0">
                <a:latin typeface="Arial" charset="0"/>
                <a:ea typeface="Arial" charset="0"/>
                <a:cs typeface="Arial" charset="0"/>
              </a:rPr>
              <a:t>dui </a:t>
            </a:r>
            <a:r>
              <a:rPr lang="en-US" sz="2800" dirty="0">
                <a:latin typeface="Arial" charset="0"/>
                <a:ea typeface="Arial" charset="0"/>
                <a:cs typeface="Arial" charset="0"/>
              </a:rPr>
              <a:t>augue </a:t>
            </a:r>
            <a:r>
              <a:rPr lang="en-US" sz="2800" dirty="0" smtClean="0">
                <a:latin typeface="Arial" charset="0"/>
                <a:ea typeface="Arial" charset="0"/>
                <a:cs typeface="Arial" charset="0"/>
              </a:rPr>
              <a:t>scelerisque. </a:t>
            </a:r>
            <a:endParaRPr lang="en-US" sz="2800" dirty="0">
              <a:latin typeface="Arial" charset="0"/>
              <a:ea typeface="Arial" charset="0"/>
              <a:cs typeface="Arial" charset="0"/>
            </a:endParaRPr>
          </a:p>
          <a:p>
            <a:pPr marL="914400" lvl="1" indent="-457200">
              <a:lnSpc>
                <a:spcPts val="4600"/>
              </a:lnSpc>
              <a:spcBef>
                <a:spcPts val="0"/>
              </a:spcBef>
              <a:spcAft>
                <a:spcPts val="1200"/>
              </a:spcAft>
              <a:buClr>
                <a:schemeClr val="tx2"/>
              </a:buClr>
              <a:buSzPct val="125000"/>
              <a:buFont typeface="Arial" charset="0"/>
              <a:buChar char="•"/>
              <a:defRPr/>
            </a:pPr>
            <a:r>
              <a:rPr lang="en-US" sz="2800" b="1" dirty="0">
                <a:latin typeface="Arial" charset="0"/>
                <a:ea typeface="Arial" charset="0"/>
                <a:cs typeface="Arial" charset="0"/>
              </a:rPr>
              <a:t>Curabitur </a:t>
            </a:r>
            <a:r>
              <a:rPr lang="en-US" sz="2800" b="1" dirty="0" smtClean="0">
                <a:latin typeface="Arial" charset="0"/>
                <a:ea typeface="Arial" charset="0"/>
                <a:cs typeface="Arial" charset="0"/>
              </a:rPr>
              <a:t>Accumsan Nulla</a:t>
            </a:r>
            <a:r>
              <a:rPr lang="en-US" sz="2800" b="1" dirty="0">
                <a:latin typeface="Arial" charset="0"/>
                <a:ea typeface="Arial" charset="0"/>
                <a:cs typeface="Arial" charset="0"/>
              </a:rPr>
              <a:t>: </a:t>
            </a:r>
            <a:r>
              <a:rPr lang="en-US" sz="2800" dirty="0" smtClean="0">
                <a:latin typeface="Arial" charset="0"/>
                <a:ea typeface="Arial" charset="0"/>
                <a:cs typeface="Arial" charset="0"/>
              </a:rPr>
              <a:t>Fusce </a:t>
            </a:r>
            <a:r>
              <a:rPr lang="en-US" sz="2800" dirty="0">
                <a:latin typeface="Arial" charset="0"/>
                <a:ea typeface="Arial" charset="0"/>
                <a:cs typeface="Arial" charset="0"/>
              </a:rPr>
              <a:t>quis augue urna </a:t>
            </a:r>
            <a:r>
              <a:rPr lang="en-US" sz="2800" dirty="0" smtClean="0">
                <a:latin typeface="Arial" charset="0"/>
                <a:ea typeface="Arial" charset="0"/>
                <a:cs typeface="Arial" charset="0"/>
              </a:rPr>
              <a:t>scelerisque</a:t>
            </a:r>
            <a:r>
              <a:rPr lang="en-US" sz="2800" dirty="0">
                <a:latin typeface="Arial" charset="0"/>
                <a:ea typeface="Arial" charset="0"/>
                <a:cs typeface="Arial" charset="0"/>
              </a:rPr>
              <a:t>, luctus rum sed, ut </a:t>
            </a:r>
            <a:r>
              <a:rPr lang="en-US" sz="2800" dirty="0" smtClean="0">
                <a:latin typeface="Arial" charset="0"/>
                <a:ea typeface="Arial" charset="0"/>
                <a:cs typeface="Arial" charset="0"/>
              </a:rPr>
              <a:t>dolor in </a:t>
            </a:r>
            <a:r>
              <a:rPr lang="en-US" sz="2800" dirty="0">
                <a:latin typeface="Arial" charset="0"/>
                <a:ea typeface="Arial" charset="0"/>
                <a:cs typeface="Arial" charset="0"/>
              </a:rPr>
              <a:t>pulvinar </a:t>
            </a:r>
            <a:r>
              <a:rPr lang="en-US" sz="2800" dirty="0" smtClean="0">
                <a:latin typeface="Arial" charset="0"/>
                <a:ea typeface="Arial" charset="0"/>
                <a:cs typeface="Arial" charset="0"/>
              </a:rPr>
              <a:t>in eros.</a:t>
            </a:r>
          </a:p>
          <a:p>
            <a:pPr marL="914400" lvl="1" indent="-457200">
              <a:lnSpc>
                <a:spcPts val="4600"/>
              </a:lnSpc>
              <a:spcBef>
                <a:spcPts val="0"/>
              </a:spcBef>
              <a:spcAft>
                <a:spcPts val="1200"/>
              </a:spcAft>
              <a:buClr>
                <a:schemeClr val="tx2"/>
              </a:buClr>
              <a:buSzPct val="125000"/>
              <a:buFont typeface="Arial" charset="0"/>
              <a:buChar char="•"/>
              <a:defRPr/>
            </a:pPr>
            <a:r>
              <a:rPr lang="en-US" sz="2800" dirty="0" smtClean="0">
                <a:latin typeface="Arial" charset="0"/>
                <a:ea typeface="Arial" charset="0"/>
                <a:cs typeface="Arial" charset="0"/>
              </a:rPr>
              <a:t> </a:t>
            </a:r>
            <a:r>
              <a:rPr lang="en-US" sz="2800" b="1" dirty="0" smtClean="0">
                <a:latin typeface="Arial" charset="0"/>
                <a:ea typeface="Arial" charset="0"/>
                <a:cs typeface="Arial" charset="0"/>
              </a:rPr>
              <a:t>Elementum </a:t>
            </a:r>
            <a:r>
              <a:rPr lang="en-US" sz="2800" b="1" dirty="0">
                <a:latin typeface="Arial" charset="0"/>
                <a:ea typeface="Arial" charset="0"/>
                <a:cs typeface="Arial" charset="0"/>
              </a:rPr>
              <a:t>O</a:t>
            </a:r>
            <a:r>
              <a:rPr lang="en-US" sz="2800" b="1" dirty="0" smtClean="0">
                <a:latin typeface="Arial" charset="0"/>
                <a:ea typeface="Arial" charset="0"/>
                <a:cs typeface="Arial" charset="0"/>
              </a:rPr>
              <a:t>rci </a:t>
            </a:r>
            <a:r>
              <a:rPr lang="en-US" sz="2800" b="1" dirty="0">
                <a:latin typeface="Arial" charset="0"/>
                <a:ea typeface="Arial" charset="0"/>
                <a:cs typeface="Arial" charset="0"/>
              </a:rPr>
              <a:t>D</a:t>
            </a:r>
            <a:r>
              <a:rPr lang="en-US" sz="2800" b="1" dirty="0" smtClean="0">
                <a:latin typeface="Arial" charset="0"/>
                <a:ea typeface="Arial" charset="0"/>
                <a:cs typeface="Arial" charset="0"/>
              </a:rPr>
              <a:t>ignissim</a:t>
            </a:r>
            <a:r>
              <a:rPr lang="en-US" sz="2800" b="1" dirty="0">
                <a:latin typeface="Arial" charset="0"/>
                <a:ea typeface="Arial" charset="0"/>
                <a:cs typeface="Arial" charset="0"/>
              </a:rPr>
              <a:t>:</a:t>
            </a:r>
            <a:r>
              <a:rPr lang="en-US" sz="2800" dirty="0" smtClean="0">
                <a:latin typeface="Arial" charset="0"/>
                <a:ea typeface="Arial" charset="0"/>
                <a:cs typeface="Arial" charset="0"/>
              </a:rPr>
              <a:t> </a:t>
            </a:r>
            <a:r>
              <a:rPr lang="en-US" sz="2800" dirty="0">
                <a:latin typeface="Arial" charset="0"/>
                <a:ea typeface="Arial" charset="0"/>
                <a:cs typeface="Arial" charset="0"/>
              </a:rPr>
              <a:t>Proin semper ipsum finibus quam tempor, vitae consectetur</a:t>
            </a:r>
            <a:r>
              <a:rPr lang="en-US" sz="2800" dirty="0" smtClean="0">
                <a:latin typeface="Arial" charset="0"/>
                <a:ea typeface="Arial" charset="0"/>
                <a:cs typeface="Arial" charset="0"/>
              </a:rPr>
              <a:t>.</a:t>
            </a:r>
          </a:p>
          <a:p>
            <a:pPr marL="914400" lvl="1" indent="-457200">
              <a:lnSpc>
                <a:spcPts val="4600"/>
              </a:lnSpc>
              <a:spcBef>
                <a:spcPts val="0"/>
              </a:spcBef>
              <a:spcAft>
                <a:spcPts val="1200"/>
              </a:spcAft>
              <a:buClr>
                <a:schemeClr val="tx2"/>
              </a:buClr>
              <a:buSzPct val="125000"/>
              <a:buFont typeface="Arial" charset="0"/>
              <a:buChar char="•"/>
              <a:defRPr/>
            </a:pPr>
            <a:r>
              <a:rPr lang="en-US" sz="2800" b="1" dirty="0">
                <a:latin typeface="Arial" charset="0"/>
                <a:ea typeface="Arial" charset="0"/>
                <a:cs typeface="Arial" charset="0"/>
              </a:rPr>
              <a:t>Aenean S</a:t>
            </a:r>
            <a:r>
              <a:rPr lang="en-US" sz="2800" b="1" dirty="0" smtClean="0">
                <a:latin typeface="Arial" charset="0"/>
                <a:ea typeface="Arial" charset="0"/>
                <a:cs typeface="Arial" charset="0"/>
              </a:rPr>
              <a:t>uscipit:</a:t>
            </a:r>
            <a:r>
              <a:rPr lang="en-US" sz="2800" dirty="0" smtClean="0">
                <a:latin typeface="Arial" charset="0"/>
                <a:ea typeface="Arial" charset="0"/>
                <a:cs typeface="Arial" charset="0"/>
              </a:rPr>
              <a:t> </a:t>
            </a:r>
            <a:r>
              <a:rPr lang="en-US" sz="2800" dirty="0">
                <a:latin typeface="Arial" charset="0"/>
                <a:ea typeface="Arial" charset="0"/>
                <a:cs typeface="Arial" charset="0"/>
              </a:rPr>
              <a:t>Proin </a:t>
            </a:r>
            <a:r>
              <a:rPr lang="en-US" sz="2800" dirty="0" smtClean="0">
                <a:latin typeface="Arial" charset="0"/>
                <a:ea typeface="Arial" charset="0"/>
                <a:cs typeface="Arial" charset="0"/>
              </a:rPr>
              <a:t>semper </a:t>
            </a:r>
            <a:r>
              <a:rPr lang="en-US" sz="2800" dirty="0">
                <a:latin typeface="Arial" charset="0"/>
                <a:ea typeface="Arial" charset="0"/>
                <a:cs typeface="Arial" charset="0"/>
              </a:rPr>
              <a:t>Donec semper</a:t>
            </a:r>
            <a:r>
              <a:rPr lang="en-US" sz="2800" dirty="0" smtClean="0">
                <a:latin typeface="Arial" charset="0"/>
                <a:ea typeface="Arial" charset="0"/>
                <a:cs typeface="Arial" charset="0"/>
              </a:rPr>
              <a:t> ipsum.</a:t>
            </a:r>
          </a:p>
          <a:p>
            <a:pPr marL="914400" lvl="1" indent="-457200">
              <a:lnSpc>
                <a:spcPts val="4600"/>
              </a:lnSpc>
              <a:spcBef>
                <a:spcPts val="0"/>
              </a:spcBef>
              <a:buClr>
                <a:schemeClr val="tx2"/>
              </a:buClr>
              <a:buSzPct val="125000"/>
              <a:buFont typeface="Arial" charset="0"/>
              <a:buChar char="•"/>
              <a:defRPr/>
            </a:pPr>
            <a:r>
              <a:rPr lang="en-US" sz="2800" b="1" dirty="0" smtClean="0">
                <a:latin typeface="Arial" charset="0"/>
                <a:ea typeface="Arial" charset="0"/>
                <a:cs typeface="Arial" charset="0"/>
              </a:rPr>
              <a:t>Rutrum Gravida</a:t>
            </a:r>
            <a:r>
              <a:rPr lang="en-US" sz="2800" b="1" dirty="0">
                <a:latin typeface="Arial" charset="0"/>
                <a:ea typeface="Arial" charset="0"/>
                <a:cs typeface="Arial" charset="0"/>
              </a:rPr>
              <a:t>:</a:t>
            </a:r>
            <a:r>
              <a:rPr lang="en-US" sz="2800" dirty="0">
                <a:latin typeface="Arial" charset="0"/>
                <a:ea typeface="Arial" charset="0"/>
                <a:cs typeface="Arial" charset="0"/>
              </a:rPr>
              <a:t> </a:t>
            </a:r>
            <a:r>
              <a:rPr lang="en-US" sz="2800" dirty="0" smtClean="0">
                <a:latin typeface="Arial" charset="0"/>
                <a:ea typeface="Arial" charset="0"/>
                <a:cs typeface="Arial" charset="0"/>
              </a:rPr>
              <a:t>Ullamcorper </a:t>
            </a:r>
            <a:r>
              <a:rPr lang="en-US" sz="2800" dirty="0">
                <a:latin typeface="Arial" charset="0"/>
                <a:ea typeface="Arial" charset="0"/>
                <a:cs typeface="Arial" charset="0"/>
              </a:rPr>
              <a:t>efficitur sed in nulla.</a:t>
            </a:r>
          </a:p>
          <a:p>
            <a:pPr marL="914400" lvl="1" indent="-457200">
              <a:lnSpc>
                <a:spcPts val="4600"/>
              </a:lnSpc>
              <a:spcBef>
                <a:spcPts val="0"/>
              </a:spcBef>
              <a:buClr>
                <a:schemeClr val="tx2"/>
              </a:buClr>
              <a:buSzPct val="125000"/>
              <a:buFont typeface="Arial" charset="0"/>
              <a:buChar char="•"/>
              <a:defRPr/>
            </a:pPr>
            <a:endParaRPr lang="en-US" sz="2800" dirty="0">
              <a:latin typeface="Arial" charset="0"/>
              <a:ea typeface="Arial" charset="0"/>
              <a:cs typeface="Arial" charset="0"/>
            </a:endParaRPr>
          </a:p>
        </p:txBody>
      </p:sp>
      <p:cxnSp>
        <p:nvCxnSpPr>
          <p:cNvPr id="83" name="Straight Connector 82"/>
          <p:cNvCxnSpPr/>
          <p:nvPr/>
        </p:nvCxnSpPr>
        <p:spPr bwMode="auto">
          <a:xfrm>
            <a:off x="33193568" y="17247998"/>
            <a:ext cx="9784080" cy="0"/>
          </a:xfrm>
          <a:prstGeom prst="line">
            <a:avLst/>
          </a:prstGeom>
          <a:noFill/>
          <a:ln w="25400" cap="flat" cmpd="sng" algn="ctr">
            <a:solidFill>
              <a:schemeClr val="tx1"/>
            </a:solidFill>
            <a:prstDash val="dash"/>
            <a:round/>
            <a:headEnd type="none" w="med" len="med"/>
            <a:tailEnd type="none" w="med" len="med"/>
          </a:ln>
          <a:effectLst/>
        </p:spPr>
      </p:cxnSp>
      <p:sp>
        <p:nvSpPr>
          <p:cNvPr id="84" name="Freeform 83"/>
          <p:cNvSpPr/>
          <p:nvPr/>
        </p:nvSpPr>
        <p:spPr>
          <a:xfrm>
            <a:off x="28743182" y="25196578"/>
            <a:ext cx="247650" cy="11477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5" name="Freeform 84"/>
          <p:cNvSpPr/>
          <p:nvPr/>
        </p:nvSpPr>
        <p:spPr>
          <a:xfrm rot="10800000">
            <a:off x="31201094" y="25195784"/>
            <a:ext cx="249237" cy="1149350"/>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6" name="TextBox 85"/>
          <p:cNvSpPr txBox="1"/>
          <p:nvPr/>
        </p:nvSpPr>
        <p:spPr>
          <a:xfrm>
            <a:off x="29006938" y="25303094"/>
            <a:ext cx="2194155" cy="923330"/>
          </a:xfrm>
          <a:prstGeom prst="rect">
            <a:avLst/>
          </a:prstGeom>
          <a:noFill/>
        </p:spPr>
        <p:txBody>
          <a:bodyPr wrap="square">
            <a:spAutoFit/>
          </a:bodyPr>
          <a:lstStyle/>
          <a:p>
            <a:pPr>
              <a:defRPr/>
            </a:pPr>
            <a:r>
              <a:rPr lang="en-US" sz="1800" b="1" dirty="0" smtClean="0">
                <a:solidFill>
                  <a:schemeClr val="accent3"/>
                </a:solidFill>
                <a:latin typeface="Arial" charset="0"/>
                <a:ea typeface="Arial" charset="0"/>
                <a:cs typeface="Arial" charset="0"/>
              </a:rPr>
              <a:t>Series: </a:t>
            </a:r>
            <a:r>
              <a:rPr lang="en-US" sz="1800" dirty="0" smtClean="0">
                <a:solidFill>
                  <a:schemeClr val="accent3"/>
                </a:solidFill>
                <a:latin typeface="Arial" charset="0"/>
                <a:ea typeface="Arial" charset="0"/>
                <a:cs typeface="Arial" charset="0"/>
              </a:rPr>
              <a:t>in et neque </a:t>
            </a:r>
            <a:r>
              <a:rPr lang="en-US" sz="1800" dirty="0">
                <a:solidFill>
                  <a:schemeClr val="accent3"/>
                </a:solidFill>
                <a:latin typeface="Arial" charset="0"/>
                <a:ea typeface="Arial" charset="0"/>
                <a:cs typeface="Arial" charset="0"/>
              </a:rPr>
              <a:t>dignissim, and in aliquet nisl et umis.</a:t>
            </a:r>
          </a:p>
        </p:txBody>
      </p:sp>
      <p:sp>
        <p:nvSpPr>
          <p:cNvPr id="90" name="TextBox 89"/>
          <p:cNvSpPr txBox="1"/>
          <p:nvPr/>
        </p:nvSpPr>
        <p:spPr>
          <a:xfrm>
            <a:off x="881046" y="31004145"/>
            <a:ext cx="9829800" cy="461665"/>
          </a:xfrm>
          <a:prstGeom prst="rect">
            <a:avLst/>
          </a:prstGeom>
          <a:solidFill>
            <a:schemeClr val="bg1">
              <a:alpha val="42000"/>
            </a:schemeClr>
          </a:solidFill>
        </p:spPr>
        <p:txBody>
          <a:bodyPr>
            <a:spAutoFit/>
          </a:bodyPr>
          <a:lstStyle/>
          <a:p>
            <a:pPr>
              <a:spcBef>
                <a:spcPts val="600"/>
              </a:spcBef>
              <a:buClr>
                <a:schemeClr val="tx2"/>
              </a:buClr>
              <a:defRPr/>
            </a:pPr>
            <a:r>
              <a:rPr lang="en-US" sz="2400" i="1" dirty="0">
                <a:latin typeface="Arial" charset="0"/>
                <a:ea typeface="Arial" charset="0"/>
                <a:cs typeface="Arial" charset="0"/>
              </a:rPr>
              <a:t>Mauris orci mi, varius id diam id, egestas auctor enim. </a:t>
            </a:r>
            <a:endParaRPr lang="en-US" sz="2400" i="1" dirty="0" smtClean="0">
              <a:latin typeface="Arial" charset="0"/>
              <a:ea typeface="Arial" charset="0"/>
              <a:cs typeface="Arial" charset="0"/>
            </a:endParaRPr>
          </a:p>
        </p:txBody>
      </p:sp>
      <p:sp>
        <p:nvSpPr>
          <p:cNvPr id="92" name="Arc 91"/>
          <p:cNvSpPr/>
          <p:nvPr/>
        </p:nvSpPr>
        <p:spPr>
          <a:xfrm rot="16200000">
            <a:off x="27441406" y="24647337"/>
            <a:ext cx="1968500" cy="2132807"/>
          </a:xfrm>
          <a:prstGeom prst="arc">
            <a:avLst>
              <a:gd name="adj1" fmla="val 16200000"/>
              <a:gd name="adj2" fmla="val 2592668"/>
            </a:avLst>
          </a:prstGeom>
          <a:ln w="38100">
            <a:solidFill>
              <a:schemeClr val="accent3"/>
            </a:solidFill>
            <a:prstDash val="dash"/>
            <a:headEnd type="arrow" w="lg" len="med"/>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pic>
        <p:nvPicPr>
          <p:cNvPr id="103" name="Picture 10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533594" y="18930754"/>
            <a:ext cx="707508" cy="707508"/>
          </a:xfrm>
          <a:prstGeom prst="rect">
            <a:avLst/>
          </a:prstGeom>
        </p:spPr>
      </p:pic>
      <p:pic>
        <p:nvPicPr>
          <p:cNvPr id="104" name="Picture 10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533594" y="20029119"/>
            <a:ext cx="707508" cy="707508"/>
          </a:xfrm>
          <a:prstGeom prst="rect">
            <a:avLst/>
          </a:prstGeom>
        </p:spPr>
      </p:pic>
      <p:pic>
        <p:nvPicPr>
          <p:cNvPr id="105" name="Picture 10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533594" y="21127484"/>
            <a:ext cx="707508" cy="707508"/>
          </a:xfrm>
          <a:prstGeom prst="rect">
            <a:avLst/>
          </a:prstGeom>
        </p:spPr>
      </p:pic>
      <p:pic>
        <p:nvPicPr>
          <p:cNvPr id="106" name="Picture 10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533594" y="22225849"/>
            <a:ext cx="706387" cy="706387"/>
          </a:xfrm>
          <a:prstGeom prst="rect">
            <a:avLst/>
          </a:prstGeom>
        </p:spPr>
      </p:pic>
      <p:pic>
        <p:nvPicPr>
          <p:cNvPr id="107" name="Picture 106"/>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533594" y="23323093"/>
            <a:ext cx="707508" cy="707508"/>
          </a:xfrm>
          <a:prstGeom prst="rect">
            <a:avLst/>
          </a:prstGeom>
        </p:spPr>
      </p:pic>
      <p:pic>
        <p:nvPicPr>
          <p:cNvPr id="108" name="Picture 10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3533594" y="24421458"/>
            <a:ext cx="707508" cy="707508"/>
          </a:xfrm>
          <a:prstGeom prst="rect">
            <a:avLst/>
          </a:prstGeom>
        </p:spPr>
      </p:pic>
      <p:pic>
        <p:nvPicPr>
          <p:cNvPr id="109" name="Picture 10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4581031" y="18930754"/>
            <a:ext cx="707508" cy="707508"/>
          </a:xfrm>
          <a:prstGeom prst="rect">
            <a:avLst/>
          </a:prstGeom>
        </p:spPr>
      </p:pic>
      <p:pic>
        <p:nvPicPr>
          <p:cNvPr id="112" name="Picture 11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581031" y="22202252"/>
            <a:ext cx="707508" cy="707508"/>
          </a:xfrm>
          <a:prstGeom prst="rect">
            <a:avLst/>
          </a:prstGeom>
        </p:spPr>
      </p:pic>
      <p:pic>
        <p:nvPicPr>
          <p:cNvPr id="113" name="Picture 1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933156" y="18930754"/>
            <a:ext cx="707508" cy="707508"/>
          </a:xfrm>
          <a:prstGeom prst="rect">
            <a:avLst/>
          </a:prstGeom>
        </p:spPr>
      </p:pic>
      <p:pic>
        <p:nvPicPr>
          <p:cNvPr id="114" name="Picture 1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933156" y="19928079"/>
            <a:ext cx="707508" cy="707508"/>
          </a:xfrm>
          <a:prstGeom prst="rect">
            <a:avLst/>
          </a:prstGeom>
        </p:spPr>
      </p:pic>
      <p:pic>
        <p:nvPicPr>
          <p:cNvPr id="115" name="Picture 1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933156" y="21034173"/>
            <a:ext cx="707508" cy="707508"/>
          </a:xfrm>
          <a:prstGeom prst="rect">
            <a:avLst/>
          </a:prstGeom>
        </p:spPr>
      </p:pic>
      <p:pic>
        <p:nvPicPr>
          <p:cNvPr id="116" name="Picture 11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933156" y="22116457"/>
            <a:ext cx="707508" cy="707508"/>
          </a:xfrm>
          <a:prstGeom prst="rect">
            <a:avLst/>
          </a:prstGeom>
        </p:spPr>
      </p:pic>
      <p:pic>
        <p:nvPicPr>
          <p:cNvPr id="117" name="Picture 116"/>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933156" y="23279824"/>
            <a:ext cx="707508" cy="707508"/>
          </a:xfrm>
          <a:prstGeom prst="rect">
            <a:avLst/>
          </a:prstGeom>
        </p:spPr>
      </p:pic>
      <p:pic>
        <p:nvPicPr>
          <p:cNvPr id="118" name="Picture 117"/>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6933156" y="24431546"/>
            <a:ext cx="707508" cy="707508"/>
          </a:xfrm>
          <a:prstGeom prst="rect">
            <a:avLst/>
          </a:prstGeom>
        </p:spPr>
      </p:pic>
      <p:pic>
        <p:nvPicPr>
          <p:cNvPr id="119" name="Picture 118"/>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8151687" y="18930754"/>
            <a:ext cx="707508" cy="707508"/>
          </a:xfrm>
          <a:prstGeom prst="rect">
            <a:avLst/>
          </a:prstGeom>
        </p:spPr>
      </p:pic>
      <p:pic>
        <p:nvPicPr>
          <p:cNvPr id="120" name="Picture 119"/>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8151687" y="20042342"/>
            <a:ext cx="707508" cy="707508"/>
          </a:xfrm>
          <a:prstGeom prst="rect">
            <a:avLst/>
          </a:prstGeom>
        </p:spPr>
      </p:pic>
      <p:pic>
        <p:nvPicPr>
          <p:cNvPr id="121" name="Picture 12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8151687" y="21153930"/>
            <a:ext cx="707508" cy="707508"/>
          </a:xfrm>
          <a:prstGeom prst="rect">
            <a:avLst/>
          </a:prstGeom>
        </p:spPr>
      </p:pic>
      <p:pic>
        <p:nvPicPr>
          <p:cNvPr id="122" name="Picture 12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8151687" y="22265518"/>
            <a:ext cx="707508" cy="707508"/>
          </a:xfrm>
          <a:prstGeom prst="rect">
            <a:avLst/>
          </a:prstGeom>
        </p:spPr>
      </p:pic>
      <p:pic>
        <p:nvPicPr>
          <p:cNvPr id="123" name="Picture 122"/>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8151687" y="23377106"/>
            <a:ext cx="707508" cy="707508"/>
          </a:xfrm>
          <a:prstGeom prst="rect">
            <a:avLst/>
          </a:prstGeom>
        </p:spPr>
      </p:pic>
      <p:pic>
        <p:nvPicPr>
          <p:cNvPr id="124" name="Picture 123"/>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8151687" y="24488696"/>
            <a:ext cx="707508" cy="707508"/>
          </a:xfrm>
          <a:prstGeom prst="rect">
            <a:avLst/>
          </a:prstGeom>
        </p:spPr>
      </p:pic>
      <p:pic>
        <p:nvPicPr>
          <p:cNvPr id="125" name="Picture 124"/>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9429520" y="18930754"/>
            <a:ext cx="707508" cy="707508"/>
          </a:xfrm>
          <a:prstGeom prst="rect">
            <a:avLst/>
          </a:prstGeom>
        </p:spPr>
      </p:pic>
      <p:pic>
        <p:nvPicPr>
          <p:cNvPr id="126" name="Picture 125"/>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9429520" y="20038456"/>
            <a:ext cx="707508" cy="707508"/>
          </a:xfrm>
          <a:prstGeom prst="rect">
            <a:avLst/>
          </a:prstGeom>
        </p:spPr>
      </p:pic>
      <p:pic>
        <p:nvPicPr>
          <p:cNvPr id="127" name="Picture 126"/>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9429520" y="21146158"/>
            <a:ext cx="707508" cy="707508"/>
          </a:xfrm>
          <a:prstGeom prst="rect">
            <a:avLst/>
          </a:prstGeom>
        </p:spPr>
      </p:pic>
      <p:pic>
        <p:nvPicPr>
          <p:cNvPr id="128" name="Picture 127"/>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9429520" y="22253860"/>
            <a:ext cx="707508" cy="707508"/>
          </a:xfrm>
          <a:prstGeom prst="rect">
            <a:avLst/>
          </a:prstGeom>
        </p:spPr>
      </p:pic>
      <p:pic>
        <p:nvPicPr>
          <p:cNvPr id="129" name="Picture 128"/>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429520" y="23361562"/>
            <a:ext cx="707508" cy="707508"/>
          </a:xfrm>
          <a:prstGeom prst="rect">
            <a:avLst/>
          </a:prstGeom>
        </p:spPr>
      </p:pic>
      <p:pic>
        <p:nvPicPr>
          <p:cNvPr id="130" name="Picture 129"/>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9429520" y="24469265"/>
            <a:ext cx="707508" cy="707508"/>
          </a:xfrm>
          <a:prstGeom prst="rect">
            <a:avLst/>
          </a:prstGeom>
        </p:spPr>
      </p:pic>
      <p:pic>
        <p:nvPicPr>
          <p:cNvPr id="131" name="Picture 130"/>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0813539" y="18930754"/>
            <a:ext cx="707508" cy="707508"/>
          </a:xfrm>
          <a:prstGeom prst="rect">
            <a:avLst/>
          </a:prstGeom>
        </p:spPr>
      </p:pic>
      <p:pic>
        <p:nvPicPr>
          <p:cNvPr id="132" name="Picture 131"/>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40813539" y="20035961"/>
            <a:ext cx="707508" cy="707508"/>
          </a:xfrm>
          <a:prstGeom prst="rect">
            <a:avLst/>
          </a:prstGeom>
        </p:spPr>
      </p:pic>
      <p:pic>
        <p:nvPicPr>
          <p:cNvPr id="133" name="Picture 132"/>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0813539" y="21141168"/>
            <a:ext cx="707508" cy="707508"/>
          </a:xfrm>
          <a:prstGeom prst="rect">
            <a:avLst/>
          </a:prstGeom>
        </p:spPr>
      </p:pic>
      <p:pic>
        <p:nvPicPr>
          <p:cNvPr id="134" name="Picture 133"/>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40813539" y="22246375"/>
            <a:ext cx="707508" cy="707508"/>
          </a:xfrm>
          <a:prstGeom prst="rect">
            <a:avLst/>
          </a:prstGeom>
        </p:spPr>
      </p:pic>
      <p:pic>
        <p:nvPicPr>
          <p:cNvPr id="135" name="Picture 134"/>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0813539" y="23351582"/>
            <a:ext cx="707508" cy="707508"/>
          </a:xfrm>
          <a:prstGeom prst="rect">
            <a:avLst/>
          </a:prstGeom>
        </p:spPr>
      </p:pic>
      <p:pic>
        <p:nvPicPr>
          <p:cNvPr id="136" name="Picture 135"/>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0813539" y="24456789"/>
            <a:ext cx="707508" cy="707508"/>
          </a:xfrm>
          <a:prstGeom prst="rect">
            <a:avLst/>
          </a:prstGeom>
        </p:spPr>
      </p:pic>
      <p:pic>
        <p:nvPicPr>
          <p:cNvPr id="137" name="Picture 136"/>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42081526" y="19985229"/>
            <a:ext cx="707508" cy="707508"/>
          </a:xfrm>
          <a:prstGeom prst="rect">
            <a:avLst/>
          </a:prstGeom>
        </p:spPr>
      </p:pic>
      <p:pic>
        <p:nvPicPr>
          <p:cNvPr id="138" name="Picture 137"/>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42081526" y="18930754"/>
            <a:ext cx="707508" cy="707508"/>
          </a:xfrm>
          <a:prstGeom prst="rect">
            <a:avLst/>
          </a:prstGeom>
        </p:spPr>
      </p:pic>
      <p:pic>
        <p:nvPicPr>
          <p:cNvPr id="139" name="Picture 138"/>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4581031" y="20021253"/>
            <a:ext cx="707508" cy="707508"/>
          </a:xfrm>
          <a:prstGeom prst="rect">
            <a:avLst/>
          </a:prstGeom>
        </p:spPr>
      </p:pic>
      <p:pic>
        <p:nvPicPr>
          <p:cNvPr id="140" name="Picture 139"/>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34581031" y="21111752"/>
            <a:ext cx="707508" cy="707508"/>
          </a:xfrm>
          <a:prstGeom prst="rect">
            <a:avLst/>
          </a:prstGeom>
        </p:spPr>
      </p:pic>
      <p:cxnSp>
        <p:nvCxnSpPr>
          <p:cNvPr id="25" name="Straight Connector 24"/>
          <p:cNvCxnSpPr/>
          <p:nvPr/>
        </p:nvCxnSpPr>
        <p:spPr bwMode="auto">
          <a:xfrm>
            <a:off x="36136117" y="18902179"/>
            <a:ext cx="0" cy="6390730"/>
          </a:xfrm>
          <a:prstGeom prst="line">
            <a:avLst/>
          </a:prstGeom>
          <a:noFill/>
          <a:ln w="25400" cap="flat" cmpd="sng" algn="ctr">
            <a:solidFill>
              <a:schemeClr val="tx1"/>
            </a:solidFill>
            <a:prstDash val="dash"/>
            <a:round/>
            <a:headEnd type="none" w="med" len="med"/>
            <a:tailEnd type="none" w="med" len="med"/>
          </a:ln>
          <a:effectLst/>
        </p:spPr>
      </p:cxnSp>
      <p:sp>
        <p:nvSpPr>
          <p:cNvPr id="35" name="Picture Placeholder 34"/>
          <p:cNvSpPr>
            <a:spLocks noGrp="1"/>
          </p:cNvSpPr>
          <p:nvPr>
            <p:ph type="pic" sz="quarter" idx="16"/>
          </p:nvPr>
        </p:nvSpPr>
        <p:spPr>
          <a:xfrm>
            <a:off x="937764" y="24236713"/>
            <a:ext cx="9798050" cy="6640656"/>
          </a:xfrm>
        </p:spPr>
      </p:sp>
      <p:sp>
        <p:nvSpPr>
          <p:cNvPr id="142" name="TextBox 141"/>
          <p:cNvSpPr txBox="1"/>
          <p:nvPr/>
        </p:nvSpPr>
        <p:spPr>
          <a:xfrm>
            <a:off x="11668741" y="31106835"/>
            <a:ext cx="9829800" cy="461665"/>
          </a:xfrm>
          <a:prstGeom prst="rect">
            <a:avLst/>
          </a:prstGeom>
          <a:solidFill>
            <a:schemeClr val="bg1">
              <a:alpha val="42000"/>
            </a:schemeClr>
          </a:solidFill>
        </p:spPr>
        <p:txBody>
          <a:bodyPr>
            <a:spAutoFit/>
          </a:bodyPr>
          <a:lstStyle/>
          <a:p>
            <a:pPr>
              <a:spcBef>
                <a:spcPts val="600"/>
              </a:spcBef>
              <a:buClr>
                <a:schemeClr val="tx2"/>
              </a:buClr>
              <a:defRPr/>
            </a:pPr>
            <a:r>
              <a:rPr lang="en-US" sz="2400" i="1" dirty="0" smtClean="0">
                <a:latin typeface="Arial" charset="0"/>
                <a:ea typeface="Arial" charset="0"/>
                <a:cs typeface="Arial" charset="0"/>
              </a:rPr>
              <a:t>*Unamcorper </a:t>
            </a:r>
            <a:r>
              <a:rPr lang="en-US" sz="2400" i="1" dirty="0">
                <a:latin typeface="Arial" charset="0"/>
                <a:ea typeface="Arial" charset="0"/>
                <a:cs typeface="Arial" charset="0"/>
              </a:rPr>
              <a:t>efficitur sed in nulla. </a:t>
            </a:r>
            <a:endParaRPr lang="en-US" sz="2400" i="1" dirty="0" smtClean="0">
              <a:latin typeface="Arial" charset="0"/>
              <a:ea typeface="Arial" charset="0"/>
              <a:cs typeface="Arial" charset="0"/>
            </a:endParaRPr>
          </a:p>
        </p:txBody>
      </p:sp>
      <p:cxnSp>
        <p:nvCxnSpPr>
          <p:cNvPr id="144" name="Straight Connector 143"/>
          <p:cNvCxnSpPr/>
          <p:nvPr/>
        </p:nvCxnSpPr>
        <p:spPr bwMode="auto">
          <a:xfrm>
            <a:off x="16640791" y="21438317"/>
            <a:ext cx="0" cy="4466253"/>
          </a:xfrm>
          <a:prstGeom prst="line">
            <a:avLst/>
          </a:prstGeom>
          <a:noFill/>
          <a:ln w="25400" cap="flat" cmpd="sng" algn="ctr">
            <a:solidFill>
              <a:schemeClr val="tx1"/>
            </a:solidFill>
            <a:prstDash val="dash"/>
            <a:round/>
            <a:headEnd type="none" w="med" len="med"/>
            <a:tailEnd type="none" w="med" len="med"/>
          </a:ln>
          <a:effectLst/>
        </p:spPr>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946150" y="1550522"/>
            <a:ext cx="41224200" cy="315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43" tIns="45614" rIns="91243" bIns="45614">
            <a:spAutoFit/>
          </a:bodyPr>
          <a:lstStyle>
            <a:lvl1pPr>
              <a:defRPr sz="2900">
                <a:solidFill>
                  <a:schemeClr val="tx1"/>
                </a:solidFill>
                <a:latin typeface="Arial Narrow" charset="0"/>
                <a:ea typeface="ＭＳ Ｐゴシック" charset="-128"/>
              </a:defRPr>
            </a:lvl1pPr>
            <a:lvl2pPr marL="37931725" indent="-37474525">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eaLnBrk="1" hangingPunct="1">
              <a:spcBef>
                <a:spcPts val="0"/>
              </a:spcBef>
              <a:spcAft>
                <a:spcPts val="0"/>
              </a:spcAft>
              <a:defRPr/>
            </a:pPr>
            <a:r>
              <a:rPr lang="en-US" altLang="en-US" sz="8800" b="1" dirty="0" smtClean="0">
                <a:solidFill>
                  <a:srgbClr val="FFFFFF"/>
                </a:solidFill>
                <a:latin typeface="+mn-lt"/>
              </a:rPr>
              <a:t>ACADEMIC RESEARCH POSTER TEMPLATE</a:t>
            </a:r>
          </a:p>
          <a:p>
            <a:pPr>
              <a:spcBef>
                <a:spcPts val="600"/>
              </a:spcBef>
              <a:spcAft>
                <a:spcPts val="1800"/>
              </a:spcAft>
              <a:defRPr/>
            </a:pPr>
            <a:r>
              <a:rPr lang="en-US" altLang="en-US" sz="4400" i="1" dirty="0" smtClean="0">
                <a:solidFill>
                  <a:srgbClr val="FFFFFF"/>
                </a:solidFill>
                <a:latin typeface="+mn-lt"/>
              </a:rPr>
              <a:t>Subtitle for Academic Research Poster (48x36 inches)</a:t>
            </a:r>
          </a:p>
          <a:p>
            <a:pPr>
              <a:spcBef>
                <a:spcPts val="1800"/>
              </a:spcBef>
              <a:defRPr/>
            </a:pPr>
            <a:r>
              <a:rPr lang="en-US" altLang="en-US" sz="3200" dirty="0" smtClean="0">
                <a:solidFill>
                  <a:srgbClr val="FFFFFF"/>
                </a:solidFill>
                <a:latin typeface="+mn-lt"/>
              </a:rPr>
              <a:t>Your names and the names of the people who contributed to this presentation</a:t>
            </a:r>
          </a:p>
        </p:txBody>
      </p:sp>
      <p:sp>
        <p:nvSpPr>
          <p:cNvPr id="3" name="TextBox 1"/>
          <p:cNvSpPr txBox="1">
            <a:spLocks noChangeArrowheads="1"/>
          </p:cNvSpPr>
          <p:nvPr/>
        </p:nvSpPr>
        <p:spPr bwMode="auto">
          <a:xfrm>
            <a:off x="914400" y="7734300"/>
            <a:ext cx="98298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endParaRPr lang="en-US" altLang="en-US" dirty="0">
              <a:latin typeface="Arial" charset="0"/>
            </a:endParaRPr>
          </a:p>
        </p:txBody>
      </p:sp>
      <p:sp>
        <p:nvSpPr>
          <p:cNvPr id="4" name="TextBox 3"/>
          <p:cNvSpPr txBox="1"/>
          <p:nvPr/>
        </p:nvSpPr>
        <p:spPr>
          <a:xfrm>
            <a:off x="946150" y="7789932"/>
            <a:ext cx="9829800" cy="830263"/>
          </a:xfrm>
          <a:prstGeom prst="rect">
            <a:avLst/>
          </a:prstGeom>
          <a:noFill/>
          <a:effectLst/>
        </p:spPr>
        <p:txBody>
          <a:bodyPr>
            <a:spAutoFit/>
          </a:bodyPr>
          <a:lstStyle/>
          <a:p>
            <a:pPr>
              <a:defRPr/>
            </a:pPr>
            <a:r>
              <a:rPr lang="en-US" sz="4800" b="1" dirty="0">
                <a:solidFill>
                  <a:srgbClr val="005BBB"/>
                </a:solidFill>
                <a:latin typeface="+mn-lt"/>
              </a:rPr>
              <a:t>Introduction</a:t>
            </a:r>
          </a:p>
        </p:txBody>
      </p:sp>
      <p:sp>
        <p:nvSpPr>
          <p:cNvPr id="5" name="TextBox 3"/>
          <p:cNvSpPr txBox="1">
            <a:spLocks noChangeArrowheads="1"/>
          </p:cNvSpPr>
          <p:nvPr/>
        </p:nvSpPr>
        <p:spPr bwMode="auto">
          <a:xfrm>
            <a:off x="914400" y="8677623"/>
            <a:ext cx="9829800" cy="5298886"/>
          </a:xfrm>
          <a:prstGeom prst="rect">
            <a:avLst/>
          </a:prstGeom>
          <a:solidFill>
            <a:schemeClr val="bg1">
              <a:alpha val="63000"/>
            </a:schemeClr>
          </a:solidFill>
          <a:ln>
            <a:noFill/>
          </a:ln>
          <a:effectLst/>
        </p:spPr>
        <p:txBody>
          <a:bodyPr>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pPr>
              <a:lnSpc>
                <a:spcPts val="5600"/>
              </a:lnSpc>
              <a:spcBef>
                <a:spcPts val="0"/>
              </a:spcBef>
            </a:pPr>
            <a:r>
              <a:rPr lang="en-US" altLang="en-US" sz="3800" i="1" dirty="0">
                <a:latin typeface="Arial" charset="0"/>
              </a:rPr>
              <a:t>Mauris orci mi, varius id diam id, egestas auctor enim. Praesent ut massa nibh. Duis purus neque, facilisis cursus ultrices vel, ullamcorper ac augue. Donec semper lorem vitae urna pulvinar, in congue massa tristique. Sed in risus nibh. In nisl quam, aliquet sed nibh sit amet, </a:t>
            </a:r>
            <a:r>
              <a:rPr lang="en-US" altLang="en-US" sz="3800" i="1" dirty="0" smtClean="0">
                <a:latin typeface="Arial" charset="0"/>
              </a:rPr>
              <a:t>faucibus.</a:t>
            </a:r>
            <a:endParaRPr lang="en-US" altLang="en-US" sz="3800" i="1" dirty="0">
              <a:latin typeface="Arial" charset="0"/>
            </a:endParaRPr>
          </a:p>
        </p:txBody>
      </p:sp>
      <p:sp>
        <p:nvSpPr>
          <p:cNvPr id="6" name="TextBox 5"/>
          <p:cNvSpPr txBox="1"/>
          <p:nvPr/>
        </p:nvSpPr>
        <p:spPr>
          <a:xfrm>
            <a:off x="914400" y="14722475"/>
            <a:ext cx="9829800" cy="831850"/>
          </a:xfrm>
          <a:prstGeom prst="rect">
            <a:avLst/>
          </a:prstGeom>
          <a:noFill/>
          <a:effectLst/>
        </p:spPr>
        <p:txBody>
          <a:bodyPr>
            <a:spAutoFit/>
          </a:bodyPr>
          <a:lstStyle/>
          <a:p>
            <a:pPr>
              <a:defRPr/>
            </a:pPr>
            <a:r>
              <a:rPr lang="en-US" sz="4800" b="1" dirty="0" smtClean="0">
                <a:solidFill>
                  <a:srgbClr val="005BBB"/>
                </a:solidFill>
                <a:latin typeface="+mn-lt"/>
              </a:rPr>
              <a:t>Methods</a:t>
            </a:r>
            <a:endParaRPr lang="en-US" sz="4800" b="1" dirty="0">
              <a:solidFill>
                <a:srgbClr val="005BBB"/>
              </a:solidFill>
              <a:latin typeface="+mn-lt"/>
            </a:endParaRPr>
          </a:p>
        </p:txBody>
      </p:sp>
      <p:sp>
        <p:nvSpPr>
          <p:cNvPr id="7" name="TextBox 6"/>
          <p:cNvSpPr txBox="1"/>
          <p:nvPr/>
        </p:nvSpPr>
        <p:spPr>
          <a:xfrm>
            <a:off x="946150" y="15609888"/>
            <a:ext cx="9829800" cy="8115042"/>
          </a:xfrm>
          <a:prstGeom prst="rect">
            <a:avLst/>
          </a:prstGeom>
          <a:solidFill>
            <a:schemeClr val="bg1">
              <a:alpha val="63000"/>
            </a:schemeClr>
          </a:solidFill>
          <a:effectLst/>
        </p:spPr>
        <p:txBody>
          <a:bodyPr>
            <a:spAutoFit/>
          </a:bodyPr>
          <a:lstStyle/>
          <a:p>
            <a:pPr>
              <a:lnSpc>
                <a:spcPts val="4600"/>
              </a:lnSpc>
              <a:spcBef>
                <a:spcPts val="0"/>
              </a:spcBef>
              <a:spcAft>
                <a:spcPts val="10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 Donec semper lorem vitae urna pulvinar, in congue massa </a:t>
            </a:r>
            <a:r>
              <a:rPr lang="en-US" sz="2800" dirty="0" smtClean="0">
                <a:latin typeface="Arial" charset="0"/>
                <a:ea typeface="Arial" charset="0"/>
                <a:cs typeface="Arial" charset="0"/>
              </a:rPr>
              <a:t>tristique:</a:t>
            </a:r>
          </a:p>
          <a:p>
            <a:pPr>
              <a:spcBef>
                <a:spcPts val="1200"/>
              </a:spcBef>
              <a:spcAft>
                <a:spcPts val="800"/>
              </a:spcAft>
              <a:defRPr/>
            </a:pPr>
            <a:r>
              <a:rPr lang="en-US" sz="2800" b="1" dirty="0">
                <a:solidFill>
                  <a:schemeClr val="tx2"/>
                </a:solidFill>
                <a:latin typeface="Arial" charset="0"/>
                <a:ea typeface="Arial" charset="0"/>
                <a:cs typeface="Arial" charset="0"/>
              </a:rPr>
              <a:t>MAURIS </a:t>
            </a:r>
            <a:r>
              <a:rPr lang="en-US" sz="2800" b="1" dirty="0" smtClean="0">
                <a:solidFill>
                  <a:schemeClr val="tx2"/>
                </a:solidFill>
                <a:latin typeface="Arial" charset="0"/>
                <a:ea typeface="Arial" charset="0"/>
                <a:cs typeface="Arial" charset="0"/>
              </a:rPr>
              <a:t>ORCI </a:t>
            </a:r>
            <a:r>
              <a:rPr lang="en-US" sz="2800" b="1" dirty="0">
                <a:solidFill>
                  <a:schemeClr val="tx2"/>
                </a:solidFill>
                <a:latin typeface="Arial" charset="0"/>
                <a:ea typeface="Arial" charset="0"/>
                <a:cs typeface="Arial" charset="0"/>
              </a:rPr>
              <a:t>VARIUS ID </a:t>
            </a:r>
            <a:r>
              <a:rPr lang="en-US" sz="2800" b="1" dirty="0" smtClean="0">
                <a:solidFill>
                  <a:schemeClr val="tx2"/>
                </a:solidFill>
                <a:latin typeface="Arial" charset="0"/>
                <a:ea typeface="Arial" charset="0"/>
                <a:cs typeface="Arial" charset="0"/>
              </a:rPr>
              <a:t>DIAM</a:t>
            </a:r>
            <a:endParaRPr lang="en-US" sz="2800" dirty="0">
              <a:latin typeface="Arial" charset="0"/>
              <a:ea typeface="Arial" charset="0"/>
              <a:cs typeface="Arial" charset="0"/>
            </a:endParaRPr>
          </a:p>
          <a:p>
            <a:pPr marL="914400" lvl="1" indent="-457200">
              <a:lnSpc>
                <a:spcPts val="4600"/>
              </a:lnSpc>
              <a:spcBef>
                <a:spcPts val="0"/>
              </a:spcBef>
              <a:buClr>
                <a:schemeClr val="tx2"/>
              </a:buClr>
              <a:buSzPct val="125000"/>
              <a:buFont typeface="Arial" charset="0"/>
              <a:buChar char="•"/>
              <a:defRPr/>
            </a:pPr>
            <a:r>
              <a:rPr lang="en-US" sz="2800" dirty="0">
                <a:latin typeface="Arial" charset="0"/>
                <a:ea typeface="Arial" charset="0"/>
                <a:cs typeface="Arial" charset="0"/>
              </a:rPr>
              <a:t>Sed in risus nibh. In nisl quam, aliquet sed nibh sitamet, faucibus placerat dui. </a:t>
            </a:r>
          </a:p>
          <a:p>
            <a:pPr marL="914400" lvl="1" indent="-457200">
              <a:lnSpc>
                <a:spcPts val="4600"/>
              </a:lnSpc>
              <a:spcBef>
                <a:spcPts val="0"/>
              </a:spcBef>
              <a:spcAft>
                <a:spcPts val="1000"/>
              </a:spcAft>
              <a:buClr>
                <a:schemeClr val="tx2"/>
              </a:buClr>
              <a:buSzPct val="125000"/>
              <a:buFont typeface="Arial" charset="0"/>
              <a:buChar char="•"/>
              <a:defRPr/>
            </a:pPr>
            <a:r>
              <a:rPr lang="en-US" sz="2800" dirty="0">
                <a:latin typeface="Arial" charset="0"/>
                <a:ea typeface="Arial" charset="0"/>
                <a:cs typeface="Arial" charset="0"/>
              </a:rPr>
              <a:t>Fusce quis augue scelerisque, luctus rum sed, </a:t>
            </a:r>
            <a:r>
              <a:rPr lang="en-US" sz="2800" dirty="0" smtClean="0">
                <a:latin typeface="Arial" charset="0"/>
                <a:ea typeface="Arial" charset="0"/>
                <a:cs typeface="Arial" charset="0"/>
              </a:rPr>
              <a:t/>
            </a:r>
            <a:br>
              <a:rPr lang="en-US" sz="2800" dirty="0" smtClean="0">
                <a:latin typeface="Arial" charset="0"/>
                <a:ea typeface="Arial" charset="0"/>
                <a:cs typeface="Arial" charset="0"/>
              </a:rPr>
            </a:br>
            <a:r>
              <a:rPr lang="en-US" sz="2800" dirty="0" smtClean="0">
                <a:latin typeface="Arial" charset="0"/>
                <a:ea typeface="Arial" charset="0"/>
                <a:cs typeface="Arial" charset="0"/>
              </a:rPr>
              <a:t>ut in </a:t>
            </a:r>
            <a:r>
              <a:rPr lang="en-US" sz="2800" dirty="0">
                <a:latin typeface="Arial" charset="0"/>
                <a:ea typeface="Arial" charset="0"/>
                <a:cs typeface="Arial" charset="0"/>
              </a:rPr>
              <a:t>pulvinar urna in eros </a:t>
            </a:r>
            <a:r>
              <a:rPr lang="en-US" sz="2800" dirty="0" smtClean="0">
                <a:latin typeface="Arial" charset="0"/>
                <a:ea typeface="Arial" charset="0"/>
                <a:cs typeface="Arial" charset="0"/>
              </a:rPr>
              <a:t>posuere.</a:t>
            </a:r>
          </a:p>
          <a:p>
            <a:pPr>
              <a:lnSpc>
                <a:spcPts val="4600"/>
              </a:lnSpc>
              <a:spcBef>
                <a:spcPts val="0"/>
              </a:spcBef>
              <a:buClr>
                <a:schemeClr val="tx2"/>
              </a:buClr>
              <a:buSzPct val="125000"/>
              <a:defRPr/>
            </a:pPr>
            <a:r>
              <a:rPr lang="en-US" sz="2800" b="1" dirty="0" smtClean="0">
                <a:solidFill>
                  <a:schemeClr val="tx2"/>
                </a:solidFill>
                <a:latin typeface="Arial" charset="0"/>
                <a:ea typeface="Arial" charset="0"/>
                <a:cs typeface="Arial" charset="0"/>
              </a:rPr>
              <a:t>EUISMOD JUSTO VITAE PURUS</a:t>
            </a:r>
            <a:endParaRPr lang="en-US" sz="2800" dirty="0" smtClean="0">
              <a:latin typeface="Arial" charset="0"/>
              <a:ea typeface="Arial" charset="0"/>
              <a:cs typeface="Arial" charset="0"/>
            </a:endParaRPr>
          </a:p>
          <a:p>
            <a:pPr marL="914400" lvl="1" indent="-457200">
              <a:lnSpc>
                <a:spcPts val="4600"/>
              </a:lnSpc>
              <a:spcBef>
                <a:spcPts val="0"/>
              </a:spcBef>
              <a:buClr>
                <a:schemeClr val="tx2"/>
              </a:buClr>
              <a:buSzPct val="125000"/>
              <a:buFont typeface="Arial" charset="0"/>
              <a:buChar char="•"/>
              <a:defRPr/>
            </a:pPr>
            <a:r>
              <a:rPr lang="en-US" sz="2800" dirty="0" smtClean="0">
                <a:latin typeface="Arial" charset="0"/>
                <a:ea typeface="Arial" charset="0"/>
                <a:cs typeface="Arial" charset="0"/>
              </a:rPr>
              <a:t>Proin semper ipsum donec semper placerat.</a:t>
            </a:r>
          </a:p>
          <a:p>
            <a:pPr marL="914400" lvl="1" indent="-457200">
              <a:lnSpc>
                <a:spcPts val="4600"/>
              </a:lnSpc>
              <a:spcBef>
                <a:spcPts val="0"/>
              </a:spcBef>
              <a:buClr>
                <a:schemeClr val="tx2"/>
              </a:buClr>
              <a:buSzPct val="125000"/>
              <a:buFont typeface="Arial" charset="0"/>
              <a:buChar char="•"/>
              <a:defRPr/>
            </a:pPr>
            <a:r>
              <a:rPr lang="en-US" sz="2800" dirty="0" smtClean="0">
                <a:latin typeface="Arial" charset="0"/>
                <a:ea typeface="Arial" charset="0"/>
                <a:cs typeface="Arial" charset="0"/>
              </a:rPr>
              <a:t>Finibus quam tempor, vitae consectetur.</a:t>
            </a:r>
          </a:p>
          <a:p>
            <a:pPr marL="914400" lvl="1" indent="-457200">
              <a:lnSpc>
                <a:spcPts val="4600"/>
              </a:lnSpc>
              <a:spcBef>
                <a:spcPts val="0"/>
              </a:spcBef>
              <a:buClr>
                <a:schemeClr val="tx2"/>
              </a:buClr>
              <a:buSzPct val="125000"/>
              <a:buFont typeface="Arial" charset="0"/>
              <a:buChar char="•"/>
              <a:defRPr/>
            </a:pPr>
            <a:r>
              <a:rPr lang="en-US" sz="2800" dirty="0">
                <a:latin typeface="Arial" charset="0"/>
                <a:ea typeface="Arial" charset="0"/>
                <a:cs typeface="Arial" charset="0"/>
              </a:rPr>
              <a:t>E</a:t>
            </a:r>
            <a:r>
              <a:rPr lang="en-US" sz="2800" dirty="0" smtClean="0">
                <a:latin typeface="Arial" charset="0"/>
                <a:ea typeface="Arial" charset="0"/>
                <a:cs typeface="Arial" charset="0"/>
              </a:rPr>
              <a:t>lementum </a:t>
            </a:r>
            <a:r>
              <a:rPr lang="en-US" sz="2800" dirty="0">
                <a:latin typeface="Arial" charset="0"/>
                <a:ea typeface="Arial" charset="0"/>
                <a:cs typeface="Arial" charset="0"/>
              </a:rPr>
              <a:t>orci dignissim. Proin semper </a:t>
            </a:r>
            <a:r>
              <a:rPr lang="en-US" sz="2800" dirty="0" smtClean="0">
                <a:latin typeface="Arial" charset="0"/>
                <a:ea typeface="Arial" charset="0"/>
                <a:cs typeface="Arial" charset="0"/>
              </a:rPr>
              <a:t>ipsum.</a:t>
            </a:r>
            <a:endParaRPr lang="en-US" sz="2800" dirty="0">
              <a:latin typeface="Arial" charset="0"/>
              <a:ea typeface="Arial" charset="0"/>
              <a:cs typeface="Arial" charset="0"/>
            </a:endParaRPr>
          </a:p>
        </p:txBody>
      </p:sp>
      <p:sp>
        <p:nvSpPr>
          <p:cNvPr id="8" name="TextBox 7"/>
          <p:cNvSpPr txBox="1"/>
          <p:nvPr/>
        </p:nvSpPr>
        <p:spPr>
          <a:xfrm>
            <a:off x="11658600" y="7797604"/>
            <a:ext cx="9829800" cy="830263"/>
          </a:xfrm>
          <a:prstGeom prst="rect">
            <a:avLst/>
          </a:prstGeom>
          <a:noFill/>
          <a:effectLst/>
        </p:spPr>
        <p:txBody>
          <a:bodyPr>
            <a:spAutoFit/>
          </a:bodyPr>
          <a:lstStyle/>
          <a:p>
            <a:pPr>
              <a:defRPr/>
            </a:pPr>
            <a:r>
              <a:rPr lang="en-US" sz="4800" b="1" dirty="0">
                <a:solidFill>
                  <a:srgbClr val="005BBB"/>
                </a:solidFill>
                <a:latin typeface="+mn-lt"/>
              </a:rPr>
              <a:t>Data </a:t>
            </a:r>
            <a:r>
              <a:rPr lang="en-US" sz="4800" b="1" dirty="0" smtClean="0">
                <a:solidFill>
                  <a:srgbClr val="005BBB"/>
                </a:solidFill>
                <a:latin typeface="+mn-lt"/>
              </a:rPr>
              <a:t>Analysis </a:t>
            </a:r>
            <a:endParaRPr lang="en-US" sz="4800" b="1" dirty="0">
              <a:solidFill>
                <a:srgbClr val="005BBB"/>
              </a:solidFill>
              <a:latin typeface="+mn-lt"/>
            </a:endParaRPr>
          </a:p>
        </p:txBody>
      </p:sp>
      <p:graphicFrame>
        <p:nvGraphicFramePr>
          <p:cNvPr id="9" name="Chart Placeholder 14"/>
          <p:cNvGraphicFramePr>
            <a:graphicFrameLocks/>
          </p:cNvGraphicFramePr>
          <p:nvPr>
            <p:extLst>
              <p:ext uri="{D42A27DB-BD31-4B8C-83A1-F6EECF244321}">
                <p14:modId xmlns:p14="http://schemas.microsoft.com/office/powerpoint/2010/main" val="30137176"/>
              </p:ext>
            </p:extLst>
          </p:nvPr>
        </p:nvGraphicFramePr>
        <p:xfrm>
          <a:off x="22247478" y="7774000"/>
          <a:ext cx="10329334" cy="71952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4"/>
          <p:cNvGraphicFramePr>
            <a:graphicFrameLocks/>
          </p:cNvGraphicFramePr>
          <p:nvPr>
            <p:extLst>
              <p:ext uri="{D42A27DB-BD31-4B8C-83A1-F6EECF244321}">
                <p14:modId xmlns:p14="http://schemas.microsoft.com/office/powerpoint/2010/main" val="1856859987"/>
              </p:ext>
            </p:extLst>
          </p:nvPr>
        </p:nvGraphicFramePr>
        <p:xfrm>
          <a:off x="11371355" y="15260247"/>
          <a:ext cx="6554233" cy="5284523"/>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p:cNvSpPr/>
          <p:nvPr/>
        </p:nvSpPr>
        <p:spPr>
          <a:xfrm>
            <a:off x="17486640" y="17169055"/>
            <a:ext cx="2962275" cy="16192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Freeform 11"/>
          <p:cNvSpPr/>
          <p:nvPr/>
        </p:nvSpPr>
        <p:spPr>
          <a:xfrm>
            <a:off x="17658090" y="17386543"/>
            <a:ext cx="249237" cy="1147762"/>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Freeform 12"/>
          <p:cNvSpPr/>
          <p:nvPr/>
        </p:nvSpPr>
        <p:spPr>
          <a:xfrm rot="10800000">
            <a:off x="19982190" y="17404005"/>
            <a:ext cx="249237" cy="11477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TextBox 64"/>
          <p:cNvSpPr txBox="1">
            <a:spLocks noChangeArrowheads="1"/>
          </p:cNvSpPr>
          <p:nvPr/>
        </p:nvSpPr>
        <p:spPr bwMode="auto">
          <a:xfrm>
            <a:off x="17913677" y="17477030"/>
            <a:ext cx="2619375"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900">
                <a:solidFill>
                  <a:schemeClr val="tx1"/>
                </a:solidFill>
                <a:latin typeface="Arial Narrow" charset="0"/>
                <a:ea typeface="ＭＳ Ｐゴシック" charset="-128"/>
              </a:defRPr>
            </a:lvl1pPr>
            <a:lvl2pPr marL="742950" indent="-285750">
              <a:defRPr sz="2900">
                <a:solidFill>
                  <a:schemeClr val="tx1"/>
                </a:solidFill>
                <a:latin typeface="Arial Narrow" charset="0"/>
                <a:ea typeface="ＭＳ Ｐゴシック" charset="-128"/>
              </a:defRPr>
            </a:lvl2pPr>
            <a:lvl3pPr marL="1143000" indent="-228600">
              <a:defRPr sz="2900">
                <a:solidFill>
                  <a:schemeClr val="tx1"/>
                </a:solidFill>
                <a:latin typeface="Arial Narrow" charset="0"/>
                <a:ea typeface="ＭＳ Ｐゴシック" charset="-128"/>
              </a:defRPr>
            </a:lvl3pPr>
            <a:lvl4pPr marL="1600200" indent="-228600">
              <a:defRPr sz="2900">
                <a:solidFill>
                  <a:schemeClr val="tx1"/>
                </a:solidFill>
                <a:latin typeface="Arial Narrow" charset="0"/>
                <a:ea typeface="ＭＳ Ｐゴシック" charset="-128"/>
              </a:defRPr>
            </a:lvl4pPr>
            <a:lvl5pPr marL="2057400" indent="-228600">
              <a:defRPr sz="2900">
                <a:solidFill>
                  <a:schemeClr val="tx1"/>
                </a:solidFill>
                <a:latin typeface="Arial Narrow" charset="0"/>
                <a:ea typeface="ＭＳ Ｐゴシック" charset="-128"/>
              </a:defRPr>
            </a:lvl5pPr>
            <a:lvl6pPr marL="2514600" indent="-228600" eaLnBrk="0" fontAlgn="base" hangingPunct="0">
              <a:spcBef>
                <a:spcPct val="0"/>
              </a:spcBef>
              <a:spcAft>
                <a:spcPct val="0"/>
              </a:spcAft>
              <a:defRPr sz="2900">
                <a:solidFill>
                  <a:schemeClr val="tx1"/>
                </a:solidFill>
                <a:latin typeface="Arial Narrow" charset="0"/>
                <a:ea typeface="ＭＳ Ｐゴシック" charset="-128"/>
              </a:defRPr>
            </a:lvl6pPr>
            <a:lvl7pPr marL="2971800" indent="-228600" eaLnBrk="0" fontAlgn="base" hangingPunct="0">
              <a:spcBef>
                <a:spcPct val="0"/>
              </a:spcBef>
              <a:spcAft>
                <a:spcPct val="0"/>
              </a:spcAft>
              <a:defRPr sz="2900">
                <a:solidFill>
                  <a:schemeClr val="tx1"/>
                </a:solidFill>
                <a:latin typeface="Arial Narrow" charset="0"/>
                <a:ea typeface="ＭＳ Ｐゴシック" charset="-128"/>
              </a:defRPr>
            </a:lvl7pPr>
            <a:lvl8pPr marL="3429000" indent="-228600" eaLnBrk="0" fontAlgn="base" hangingPunct="0">
              <a:spcBef>
                <a:spcPct val="0"/>
              </a:spcBef>
              <a:spcAft>
                <a:spcPct val="0"/>
              </a:spcAft>
              <a:defRPr sz="2900">
                <a:solidFill>
                  <a:schemeClr val="tx1"/>
                </a:solidFill>
                <a:latin typeface="Arial Narrow" charset="0"/>
                <a:ea typeface="ＭＳ Ｐゴシック" charset="-128"/>
              </a:defRPr>
            </a:lvl8pPr>
            <a:lvl9pPr marL="3886200" indent="-228600" eaLnBrk="0" fontAlgn="base" hangingPunct="0">
              <a:spcBef>
                <a:spcPct val="0"/>
              </a:spcBef>
              <a:spcAft>
                <a:spcPct val="0"/>
              </a:spcAft>
              <a:defRPr sz="2900">
                <a:solidFill>
                  <a:schemeClr val="tx1"/>
                </a:solidFill>
                <a:latin typeface="Arial Narrow" charset="0"/>
                <a:ea typeface="ＭＳ Ｐゴシック" charset="-128"/>
              </a:defRPr>
            </a:lvl9pPr>
          </a:lstStyle>
          <a:p>
            <a:r>
              <a:rPr lang="en-US" altLang="en-US" sz="1800" b="1" dirty="0">
                <a:solidFill>
                  <a:schemeClr val="bg1"/>
                </a:solidFill>
                <a:latin typeface="Arial" charset="0"/>
              </a:rPr>
              <a:t>Figure </a:t>
            </a:r>
            <a:r>
              <a:rPr lang="en-US" altLang="en-US" sz="1800" b="1" dirty="0" smtClean="0">
                <a:solidFill>
                  <a:schemeClr val="bg1"/>
                </a:solidFill>
                <a:latin typeface="Arial" charset="0"/>
              </a:rPr>
              <a:t>A: </a:t>
            </a:r>
            <a:r>
              <a:rPr lang="en-US" altLang="en-US" sz="1800" dirty="0">
                <a:solidFill>
                  <a:schemeClr val="bg1"/>
                </a:solidFill>
                <a:latin typeface="Arial" charset="0"/>
              </a:rPr>
              <a:t>neque dignissim, and in aliquet nisl et umis.</a:t>
            </a:r>
          </a:p>
        </p:txBody>
      </p:sp>
      <p:sp>
        <p:nvSpPr>
          <p:cNvPr id="15" name="Arc 14"/>
          <p:cNvSpPr/>
          <p:nvPr/>
        </p:nvSpPr>
        <p:spPr>
          <a:xfrm rot="16200000">
            <a:off x="15871713" y="16445595"/>
            <a:ext cx="2157412" cy="2136775"/>
          </a:xfrm>
          <a:prstGeom prst="arc">
            <a:avLst>
              <a:gd name="adj1" fmla="val 16200000"/>
              <a:gd name="adj2" fmla="val 3291054"/>
            </a:avLst>
          </a:prstGeom>
          <a:ln w="38100">
            <a:solidFill>
              <a:schemeClr val="accent3"/>
            </a:solidFill>
            <a:prstDash val="solid"/>
            <a:headEnd type="arrow" w="lg" len="med"/>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graphicFrame>
        <p:nvGraphicFramePr>
          <p:cNvPr id="16" name="Table 15"/>
          <p:cNvGraphicFramePr>
            <a:graphicFrameLocks noGrp="1"/>
          </p:cNvGraphicFramePr>
          <p:nvPr>
            <p:extLst>
              <p:ext uri="{D42A27DB-BD31-4B8C-83A1-F6EECF244321}">
                <p14:modId xmlns:p14="http://schemas.microsoft.com/office/powerpoint/2010/main" val="1013443305"/>
              </p:ext>
            </p:extLst>
          </p:nvPr>
        </p:nvGraphicFramePr>
        <p:xfrm>
          <a:off x="11700545" y="27184516"/>
          <a:ext cx="9898095" cy="3744898"/>
        </p:xfrm>
        <a:graphic>
          <a:graphicData uri="http://schemas.openxmlformats.org/drawingml/2006/table">
            <a:tbl>
              <a:tblPr firstRow="1" bandRow="1">
                <a:tableStyleId>{6E25E649-3F16-4E02-A733-19D2CDBF48F0}</a:tableStyleId>
              </a:tblPr>
              <a:tblGrid>
                <a:gridCol w="2310769"/>
                <a:gridCol w="2583693"/>
                <a:gridCol w="2292574"/>
                <a:gridCol w="2711059"/>
              </a:tblGrid>
              <a:tr h="765719">
                <a:tc gridSpan="4">
                  <a:txBody>
                    <a:bodyPr/>
                    <a:lstStyle/>
                    <a:p>
                      <a:pPr algn="ctr"/>
                      <a:r>
                        <a:rPr lang="en-US" sz="3200" dirty="0" smtClean="0">
                          <a:ln>
                            <a:noFill/>
                            <a:prstDash val="dash"/>
                          </a:ln>
                        </a:rPr>
                        <a:t>Chart Title</a:t>
                      </a:r>
                      <a:endParaRPr lang="en-US" sz="3200" b="1" dirty="0">
                        <a:ln>
                          <a:noFill/>
                          <a:prstDash val="dash"/>
                        </a:ln>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en-US" dirty="0">
                        <a:ln>
                          <a:solidFill>
                            <a:schemeClr val="tx1"/>
                          </a:solidFill>
                          <a:prstDash val="dash"/>
                        </a:ln>
                      </a:endParaRPr>
                    </a:p>
                  </a:txBody>
                  <a:tcPr>
                    <a:lnL w="12700" cap="flat" cmpd="sng" algn="ctr">
                      <a:noFill/>
                      <a:prstDash val="sysDash"/>
                      <a:round/>
                      <a:headEnd type="none" w="med" len="med"/>
                      <a:tailEnd type="none" w="med" len="med"/>
                    </a:lnL>
                    <a:lnR w="3175" cap="flat" cmpd="sng" algn="ctr">
                      <a:solidFill>
                        <a:schemeClr val="bg2">
                          <a:lumMod val="75000"/>
                        </a:schemeClr>
                      </a:solidFill>
                      <a:prstDash val="sysDash"/>
                      <a:round/>
                      <a:headEnd type="none" w="med" len="med"/>
                      <a:tailEnd type="none" w="med" len="med"/>
                    </a:lnR>
                    <a:lnT w="3175" cap="flat" cmpd="sng" algn="ctr">
                      <a:solidFill>
                        <a:schemeClr val="bg2">
                          <a:lumMod val="75000"/>
                        </a:schemeClr>
                      </a:solidFill>
                      <a:prstDash val="sysDash"/>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r>
              <a:tr h="601474">
                <a:tc>
                  <a:txBody>
                    <a:bodyPr/>
                    <a:lstStyle/>
                    <a:p>
                      <a:pPr algn="ctr"/>
                      <a:r>
                        <a:rPr lang="en-US" sz="2400" cap="none" spc="0" dirty="0" smtClean="0">
                          <a:ln>
                            <a:noFill/>
                          </a:ln>
                          <a:effectLst/>
                        </a:rPr>
                        <a:t>8.01</a:t>
                      </a:r>
                      <a:endParaRPr lang="en-US" sz="2400" b="0" cap="none" spc="0" dirty="0">
                        <a:ln>
                          <a:noFill/>
                        </a:ln>
                        <a:solidFill>
                          <a:schemeClr val="tx1"/>
                        </a:solidFill>
                        <a:effectLst/>
                      </a:endParaRPr>
                    </a:p>
                  </a:txBody>
                  <a:tcPr>
                    <a:lnL w="12700" cap="flat" cmpd="sng" algn="ctr">
                      <a:noFill/>
                      <a:prstDash val="solid"/>
                      <a:round/>
                      <a:headEnd type="none" w="med" len="med"/>
                      <a:tailEnd type="none" w="med" len="med"/>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2400" cap="none" spc="0" dirty="0" smtClean="0">
                          <a:ln>
                            <a:noFill/>
                          </a:ln>
                          <a:effectLst/>
                        </a:rPr>
                        <a:t>7.99</a:t>
                      </a:r>
                      <a:endParaRPr lang="en-US" sz="2400" b="0" cap="none" spc="0" dirty="0">
                        <a:ln>
                          <a:noFill/>
                        </a:ln>
                        <a:solidFill>
                          <a:schemeClr val="tx1"/>
                        </a:solidFill>
                        <a:effectLst/>
                      </a:endParaRPr>
                    </a:p>
                  </a:txBody>
                  <a:tcPr>
                    <a:lnL>
                      <a:noFill/>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5.77</a:t>
                      </a:r>
                      <a:endParaRPr lang="en-US" sz="2400" b="0" cap="none" spc="0" dirty="0" smtClean="0">
                        <a:ln>
                          <a:noFill/>
                        </a:ln>
                        <a:solidFill>
                          <a:schemeClr val="tx1"/>
                        </a:solidFill>
                        <a:effectLst/>
                      </a:endParaRPr>
                    </a:p>
                  </a:txBody>
                  <a:tcPr>
                    <a:lnL>
                      <a:noFill/>
                    </a:lnL>
                    <a:lnR>
                      <a:noFill/>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6.44</a:t>
                      </a:r>
                      <a:endParaRPr lang="en-US" sz="2400" b="0" cap="none" spc="0" dirty="0" smtClean="0">
                        <a:ln>
                          <a:noFill/>
                        </a:ln>
                        <a:solidFill>
                          <a:schemeClr val="tx1"/>
                        </a:solidFill>
                        <a:effectLst/>
                      </a:endParaRPr>
                    </a:p>
                  </a:txBody>
                  <a:tcPr>
                    <a:lnL>
                      <a:noFill/>
                    </a:lnL>
                    <a:lnR w="127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r>
              <a:tr h="60924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4.50</a:t>
                      </a:r>
                      <a:endParaRPr lang="en-US" sz="2400" b="0" cap="none" spc="0" dirty="0" smtClean="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3.11</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9.55</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1.12</a:t>
                      </a:r>
                      <a:endParaRPr lang="en-US" sz="2400" b="0" cap="none" spc="0" dirty="0" smtClean="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605359">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6.15</a:t>
                      </a:r>
                      <a:endParaRPr lang="en-US" sz="2400" b="0" cap="none" spc="0" dirty="0" smtClean="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8.00</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6.18</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5.65</a:t>
                      </a:r>
                      <a:endParaRPr lang="en-US" sz="2400" b="0" cap="none" spc="0" dirty="0" smtClean="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8.21</a:t>
                      </a:r>
                      <a:endParaRPr lang="en-US" sz="2400" b="0" cap="none" spc="0" dirty="0" smtClean="0">
                        <a:ln>
                          <a:noFill/>
                        </a:ln>
                        <a:solidFill>
                          <a:schemeClr val="tx1"/>
                        </a:solidFill>
                        <a:effectLst/>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2.16</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3.11*</a:t>
                      </a:r>
                      <a:endParaRPr lang="en-US" sz="2400" b="0" cap="none" spc="0" dirty="0" smtClean="0">
                        <a:ln>
                          <a:noFill/>
                        </a:ln>
                        <a:solidFill>
                          <a:schemeClr val="tx1"/>
                        </a:solidFill>
                        <a:effectLst/>
                      </a:endParaRPr>
                    </a:p>
                  </a:txBody>
                  <a:tcPr>
                    <a:lnL>
                      <a:noFill/>
                    </a:lnL>
                    <a:lnR>
                      <a:noFill/>
                    </a:lnR>
                    <a:lnT>
                      <a:noFill/>
                    </a:lnT>
                    <a:lnB>
                      <a:noFill/>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cap="none" spc="0" dirty="0" smtClean="0">
                          <a:ln>
                            <a:noFill/>
                          </a:ln>
                          <a:effectLst/>
                        </a:rPr>
                        <a:t>7.17</a:t>
                      </a:r>
                      <a:endParaRPr lang="en-US" sz="2400" b="0" cap="none" spc="0" dirty="0" smtClean="0">
                        <a:ln>
                          <a:noFill/>
                        </a:ln>
                        <a:solidFill>
                          <a:schemeClr val="tx1"/>
                        </a:solidFill>
                        <a:effectLst/>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tcPr>
                </a:tc>
              </a:tr>
              <a:tr h="581551">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tx1"/>
                          </a:solidFill>
                          <a:effectLst/>
                        </a:rPr>
                        <a:t>3.00</a:t>
                      </a: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tx1"/>
                          </a:solidFill>
                          <a:effectLst/>
                        </a:rPr>
                        <a:t>9.70</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tx1"/>
                          </a:solidFill>
                          <a:effectLst/>
                        </a:rPr>
                        <a:t>10.50</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0" cap="none" spc="0" dirty="0" smtClean="0">
                          <a:ln>
                            <a:noFill/>
                          </a:ln>
                          <a:solidFill>
                            <a:schemeClr val="tx1"/>
                          </a:solidFill>
                          <a:effectLst/>
                        </a:rPr>
                        <a:t>4.45</a:t>
                      </a: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7" name="TextBox 16"/>
          <p:cNvSpPr txBox="1"/>
          <p:nvPr/>
        </p:nvSpPr>
        <p:spPr>
          <a:xfrm>
            <a:off x="11628404" y="8763348"/>
            <a:ext cx="9829800" cy="6453049"/>
          </a:xfrm>
          <a:prstGeom prst="rect">
            <a:avLst/>
          </a:prstGeom>
          <a:solidFill>
            <a:schemeClr val="bg1">
              <a:alpha val="63000"/>
            </a:schemeClr>
          </a:solidFill>
          <a:effectLst/>
        </p:spPr>
        <p:txBody>
          <a:bodyPr>
            <a:spAutoFit/>
          </a:bodyPr>
          <a:lstStyle/>
          <a:p>
            <a:pPr>
              <a:lnSpc>
                <a:spcPts val="4600"/>
              </a:lnSpc>
              <a:spcBef>
                <a:spcPts val="0"/>
              </a:spcBef>
              <a:spcAft>
                <a:spcPts val="12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t>
            </a:r>
            <a:r>
              <a:rPr lang="en-US" sz="2800" dirty="0" smtClean="0">
                <a:latin typeface="Arial" charset="0"/>
                <a:ea typeface="Arial" charset="0"/>
                <a:cs typeface="Arial" charset="0"/>
              </a:rPr>
              <a:t>augue </a:t>
            </a:r>
            <a:r>
              <a:rPr lang="en-US" sz="2800" dirty="0">
                <a:solidFill>
                  <a:schemeClr val="tx2"/>
                </a:solidFill>
                <a:latin typeface="Arial" charset="0"/>
                <a:ea typeface="Arial" charset="0"/>
                <a:cs typeface="Arial" charset="0"/>
              </a:rPr>
              <a:t>[See F</a:t>
            </a:r>
            <a:r>
              <a:rPr lang="en-US" sz="2800" dirty="0" smtClean="0">
                <a:solidFill>
                  <a:schemeClr val="tx2"/>
                </a:solidFill>
                <a:latin typeface="Arial" charset="0"/>
                <a:ea typeface="Arial" charset="0"/>
                <a:cs typeface="Arial" charset="0"/>
              </a:rPr>
              <a:t>igure </a:t>
            </a:r>
            <a:r>
              <a:rPr lang="en-US" sz="2800" dirty="0">
                <a:solidFill>
                  <a:schemeClr val="tx2"/>
                </a:solidFill>
                <a:latin typeface="Arial" charset="0"/>
                <a:ea typeface="Arial" charset="0"/>
                <a:cs typeface="Arial" charset="0"/>
              </a:rPr>
              <a:t>A</a:t>
            </a:r>
            <a:r>
              <a:rPr lang="en-US" sz="2800" dirty="0" smtClean="0">
                <a:solidFill>
                  <a:schemeClr val="tx2"/>
                </a:solidFill>
                <a:latin typeface="Arial" charset="0"/>
                <a:ea typeface="Arial" charset="0"/>
                <a:cs typeface="Arial" charset="0"/>
              </a:rPr>
              <a:t>]</a:t>
            </a:r>
            <a:r>
              <a:rPr lang="en-US" sz="2800" dirty="0" smtClean="0">
                <a:latin typeface="Arial" charset="0"/>
                <a:ea typeface="Arial" charset="0"/>
                <a:cs typeface="Arial" charset="0"/>
              </a:rPr>
              <a:t>. </a:t>
            </a:r>
            <a:r>
              <a:rPr lang="en-US" sz="2800" dirty="0">
                <a:latin typeface="Arial" charset="0"/>
                <a:ea typeface="Arial" charset="0"/>
                <a:cs typeface="Arial" charset="0"/>
              </a:rPr>
              <a:t>Donec semper lorem vitae urna pulvinar, in congue massa </a:t>
            </a:r>
            <a:r>
              <a:rPr lang="en-US" sz="2800" dirty="0" smtClean="0">
                <a:latin typeface="Arial" charset="0"/>
                <a:ea typeface="Arial" charset="0"/>
                <a:cs typeface="Arial" charset="0"/>
              </a:rPr>
              <a:t>tristique:</a:t>
            </a:r>
            <a:endParaRPr lang="en-US" sz="2800" dirty="0">
              <a:latin typeface="Arial" charset="0"/>
              <a:ea typeface="Arial" charset="0"/>
              <a:cs typeface="Arial" charset="0"/>
            </a:endParaRPr>
          </a:p>
          <a:p>
            <a:pPr marL="971550" lvl="1" indent="-514350">
              <a:lnSpc>
                <a:spcPts val="4600"/>
              </a:lnSpc>
              <a:spcBef>
                <a:spcPts val="0"/>
              </a:spcBef>
              <a:spcAft>
                <a:spcPts val="1200"/>
              </a:spcAft>
              <a:buClr>
                <a:schemeClr val="tx2"/>
              </a:buClr>
              <a:buSzPct val="100000"/>
              <a:buFont typeface="+mj-lt"/>
              <a:buAutoNum type="alphaUcPeriod"/>
              <a:defRPr/>
            </a:pPr>
            <a:r>
              <a:rPr lang="en-US" sz="2800" dirty="0">
                <a:latin typeface="Arial" charset="0"/>
                <a:ea typeface="Arial" charset="0"/>
                <a:cs typeface="Arial" charset="0"/>
              </a:rPr>
              <a:t>Sed in risus nibh. In nisl quam, aliquet sed nibh sitamet, faucibus placerat </a:t>
            </a:r>
            <a:r>
              <a:rPr lang="en-US" sz="2800" dirty="0" smtClean="0">
                <a:latin typeface="Arial" charset="0"/>
                <a:ea typeface="Arial" charset="0"/>
                <a:cs typeface="Arial" charset="0"/>
              </a:rPr>
              <a:t>dui.</a:t>
            </a:r>
            <a:endParaRPr lang="en-US" sz="2800" dirty="0">
              <a:latin typeface="Arial" charset="0"/>
              <a:ea typeface="Arial" charset="0"/>
              <a:cs typeface="Arial" charset="0"/>
            </a:endParaRPr>
          </a:p>
          <a:p>
            <a:pPr marL="971550" lvl="1" indent="-514350">
              <a:lnSpc>
                <a:spcPts val="4600"/>
              </a:lnSpc>
              <a:spcBef>
                <a:spcPts val="0"/>
              </a:spcBef>
              <a:spcAft>
                <a:spcPts val="1200"/>
              </a:spcAft>
              <a:buClr>
                <a:schemeClr val="tx2"/>
              </a:buClr>
              <a:buSzPct val="100000"/>
              <a:buFont typeface="+mj-lt"/>
              <a:buAutoNum type="alphaUcPeriod"/>
              <a:defRPr/>
            </a:pPr>
            <a:r>
              <a:rPr lang="en-US" sz="2800" dirty="0">
                <a:latin typeface="Arial" charset="0"/>
                <a:ea typeface="Arial" charset="0"/>
                <a:cs typeface="Arial" charset="0"/>
              </a:rPr>
              <a:t>Fusce quis augue scelerisque, luctus rum sed, ut dolor</a:t>
            </a:r>
            <a:r>
              <a:rPr lang="en-US" sz="2800" dirty="0" smtClean="0">
                <a:latin typeface="Arial" charset="0"/>
                <a:ea typeface="Arial" charset="0"/>
                <a:cs typeface="Arial" charset="0"/>
              </a:rPr>
              <a:t>. </a:t>
            </a:r>
            <a:r>
              <a:rPr lang="en-US" sz="2800" dirty="0">
                <a:latin typeface="Arial" charset="0"/>
                <a:ea typeface="Arial" charset="0"/>
                <a:cs typeface="Arial" charset="0"/>
              </a:rPr>
              <a:t>pulvinar urna in eros </a:t>
            </a:r>
            <a:r>
              <a:rPr lang="en-US" sz="2800" dirty="0" smtClean="0">
                <a:latin typeface="Arial" charset="0"/>
                <a:ea typeface="Arial" charset="0"/>
                <a:cs typeface="Arial" charset="0"/>
              </a:rPr>
              <a:t>posuere. </a:t>
            </a:r>
            <a:endParaRPr lang="en-US" sz="2800" dirty="0">
              <a:latin typeface="Arial" charset="0"/>
              <a:ea typeface="Arial" charset="0"/>
              <a:cs typeface="Arial" charset="0"/>
            </a:endParaRPr>
          </a:p>
          <a:p>
            <a:pPr marL="971550" lvl="1" indent="-514350">
              <a:lnSpc>
                <a:spcPts val="4600"/>
              </a:lnSpc>
              <a:spcBef>
                <a:spcPts val="0"/>
              </a:spcBef>
              <a:buClr>
                <a:schemeClr val="tx2"/>
              </a:buClr>
              <a:buSzPct val="100000"/>
              <a:buFont typeface="+mj-lt"/>
              <a:buAutoNum type="alphaUcPeriod"/>
              <a:defRPr/>
            </a:pPr>
            <a:r>
              <a:rPr lang="en-US" sz="2800" dirty="0">
                <a:latin typeface="Arial" charset="0"/>
                <a:ea typeface="Arial" charset="0"/>
                <a:cs typeface="Arial" charset="0"/>
              </a:rPr>
              <a:t>in elementum orci dignissim. Proin semper ipsum finibus quam tempor, vitae consectetur.</a:t>
            </a:r>
          </a:p>
        </p:txBody>
      </p:sp>
      <p:sp>
        <p:nvSpPr>
          <p:cNvPr id="18" name="TextBox 17"/>
          <p:cNvSpPr txBox="1"/>
          <p:nvPr/>
        </p:nvSpPr>
        <p:spPr>
          <a:xfrm>
            <a:off x="22351209" y="16010987"/>
            <a:ext cx="9742038" cy="830997"/>
          </a:xfrm>
          <a:prstGeom prst="rect">
            <a:avLst/>
          </a:prstGeom>
          <a:noFill/>
        </p:spPr>
        <p:txBody>
          <a:bodyPr wrap="square">
            <a:spAutoFit/>
          </a:bodyPr>
          <a:lstStyle/>
          <a:p>
            <a:pPr>
              <a:defRPr/>
            </a:pPr>
            <a:r>
              <a:rPr lang="en-US" sz="4800" b="1" dirty="0" smtClean="0">
                <a:solidFill>
                  <a:srgbClr val="005BBB"/>
                </a:solidFill>
                <a:latin typeface="+mn-lt"/>
              </a:rPr>
              <a:t>Results</a:t>
            </a:r>
            <a:endParaRPr lang="en-US" sz="4800" b="1" dirty="0">
              <a:solidFill>
                <a:srgbClr val="005BBB"/>
              </a:solidFill>
              <a:latin typeface="+mn-lt"/>
            </a:endParaRPr>
          </a:p>
        </p:txBody>
      </p:sp>
      <p:sp>
        <p:nvSpPr>
          <p:cNvPr id="19" name="TextBox 18"/>
          <p:cNvSpPr txBox="1"/>
          <p:nvPr/>
        </p:nvSpPr>
        <p:spPr>
          <a:xfrm>
            <a:off x="33106898" y="7797603"/>
            <a:ext cx="9829800" cy="830263"/>
          </a:xfrm>
          <a:prstGeom prst="rect">
            <a:avLst/>
          </a:prstGeom>
          <a:noFill/>
          <a:effectLst/>
        </p:spPr>
        <p:txBody>
          <a:bodyPr>
            <a:spAutoFit/>
          </a:bodyPr>
          <a:lstStyle/>
          <a:p>
            <a:pPr>
              <a:defRPr/>
            </a:pPr>
            <a:r>
              <a:rPr lang="en-US" sz="4800" b="1" dirty="0" smtClean="0">
                <a:solidFill>
                  <a:srgbClr val="005BBB"/>
                </a:solidFill>
                <a:latin typeface="+mn-lt"/>
              </a:rPr>
              <a:t>Conclusion</a:t>
            </a:r>
            <a:endParaRPr lang="en-US" sz="4800" b="1" dirty="0">
              <a:solidFill>
                <a:srgbClr val="005BBB"/>
              </a:solidFill>
              <a:latin typeface="+mn-lt"/>
            </a:endParaRPr>
          </a:p>
        </p:txBody>
      </p:sp>
      <p:sp>
        <p:nvSpPr>
          <p:cNvPr id="20" name="TextBox 19"/>
          <p:cNvSpPr txBox="1"/>
          <p:nvPr/>
        </p:nvSpPr>
        <p:spPr>
          <a:xfrm>
            <a:off x="33193568" y="26377410"/>
            <a:ext cx="9829800" cy="830263"/>
          </a:xfrm>
          <a:prstGeom prst="rect">
            <a:avLst/>
          </a:prstGeom>
          <a:noFill/>
          <a:effectLst/>
        </p:spPr>
        <p:txBody>
          <a:bodyPr>
            <a:spAutoFit/>
          </a:bodyPr>
          <a:lstStyle/>
          <a:p>
            <a:pPr>
              <a:defRPr/>
            </a:pPr>
            <a:r>
              <a:rPr lang="en-US" sz="4800" b="1" dirty="0" smtClean="0">
                <a:solidFill>
                  <a:srgbClr val="005BBB"/>
                </a:solidFill>
                <a:latin typeface="+mn-lt"/>
              </a:rPr>
              <a:t>References</a:t>
            </a:r>
            <a:endParaRPr lang="en-US" sz="4800" b="1" dirty="0">
              <a:solidFill>
                <a:srgbClr val="005BBB"/>
              </a:solidFill>
              <a:latin typeface="+mn-lt"/>
            </a:endParaRPr>
          </a:p>
        </p:txBody>
      </p:sp>
      <p:sp>
        <p:nvSpPr>
          <p:cNvPr id="21" name="TextBox 20"/>
          <p:cNvSpPr txBox="1"/>
          <p:nvPr/>
        </p:nvSpPr>
        <p:spPr>
          <a:xfrm>
            <a:off x="33134314" y="27347348"/>
            <a:ext cx="9737512" cy="3503523"/>
          </a:xfrm>
          <a:prstGeom prst="rect">
            <a:avLst/>
          </a:prstGeom>
          <a:solidFill>
            <a:schemeClr val="bg1">
              <a:alpha val="63000"/>
            </a:schemeClr>
          </a:solidFill>
          <a:effectLst/>
        </p:spPr>
        <p:txBody>
          <a:bodyPr wrap="square">
            <a:spAutoFit/>
          </a:bodyPr>
          <a:lstStyle/>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a:t>
            </a:r>
            <a:r>
              <a:rPr lang="en-US" sz="2400" dirty="0" smtClean="0">
                <a:latin typeface="Arial" charset="0"/>
                <a:ea typeface="Arial" charset="0"/>
                <a:cs typeface="Arial" charset="0"/>
              </a:rPr>
              <a:t> Phasellus </a:t>
            </a:r>
            <a:r>
              <a:rPr lang="en-US" sz="2400" dirty="0">
                <a:latin typeface="Arial" charset="0"/>
                <a:ea typeface="Arial" charset="0"/>
                <a:cs typeface="Arial" charset="0"/>
              </a:rPr>
              <a:t>nec lectus bibendum, posuere nibh id, lacinia </a:t>
            </a:r>
            <a:r>
              <a:rPr lang="en-US" sz="2400" dirty="0" smtClean="0">
                <a:latin typeface="Arial" charset="0"/>
                <a:ea typeface="Arial" charset="0"/>
                <a:cs typeface="Arial" charset="0"/>
              </a:rPr>
              <a:t>magna </a:t>
            </a:r>
          </a:p>
          <a:p>
            <a:pPr>
              <a:lnSpc>
                <a:spcPts val="3800"/>
              </a:lnSpc>
              <a:spcBef>
                <a:spcPts val="0"/>
              </a:spcBef>
              <a:buClr>
                <a:schemeClr val="tx2"/>
              </a:buClr>
              <a:buFont typeface="+mj-lt"/>
              <a:buAutoNum type="arabicPeriod"/>
              <a:defRPr/>
            </a:pPr>
            <a:r>
              <a:rPr lang="en-US" sz="2400" dirty="0" smtClean="0">
                <a:latin typeface="Arial" charset="0"/>
                <a:ea typeface="Arial" charset="0"/>
                <a:cs typeface="Arial" charset="0"/>
              </a:rPr>
              <a:t>  Mauris orci mi, varius id diam id, egestas auctor enim</a:t>
            </a: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a:t>
            </a:r>
            <a:r>
              <a:rPr lang="en-US" sz="2400" dirty="0" smtClean="0">
                <a:latin typeface="Arial" charset="0"/>
                <a:ea typeface="Arial" charset="0"/>
                <a:cs typeface="Arial" charset="0"/>
              </a:rPr>
              <a:t> Duis </a:t>
            </a:r>
            <a:r>
              <a:rPr lang="en-US" sz="2400" dirty="0">
                <a:latin typeface="Arial" charset="0"/>
                <a:ea typeface="Arial" charset="0"/>
                <a:cs typeface="Arial" charset="0"/>
              </a:rPr>
              <a:t>vitae tincidunt tortor, vitae sollicitudin magna</a:t>
            </a:r>
            <a:endParaRPr lang="en-US" sz="2400" dirty="0" smtClean="0">
              <a:latin typeface="Arial" charset="0"/>
              <a:ea typeface="Arial" charset="0"/>
              <a:cs typeface="Arial" charset="0"/>
            </a:endParaRPr>
          </a:p>
          <a:p>
            <a:pPr>
              <a:lnSpc>
                <a:spcPts val="3800"/>
              </a:lnSpc>
              <a:spcBef>
                <a:spcPts val="0"/>
              </a:spcBef>
              <a:buClr>
                <a:schemeClr val="tx2"/>
              </a:buClr>
              <a:buFont typeface="+mj-lt"/>
              <a:buAutoNum type="arabicPeriod"/>
              <a:defRPr/>
            </a:pPr>
            <a:r>
              <a:rPr lang="en-US" sz="2400" dirty="0" smtClean="0">
                <a:latin typeface="Arial" charset="0"/>
                <a:ea typeface="Arial" charset="0"/>
                <a:cs typeface="Arial" charset="0"/>
              </a:rPr>
              <a:t>  </a:t>
            </a:r>
            <a:r>
              <a:rPr lang="en-US" sz="2400" dirty="0">
                <a:latin typeface="Arial" charset="0"/>
                <a:ea typeface="Arial" charset="0"/>
                <a:cs typeface="Arial" charset="0"/>
              </a:rPr>
              <a:t>Aenean et est sem. Phasellus nec lectus bibendum, posuere </a:t>
            </a:r>
            <a:endParaRPr lang="en-US" sz="2400" dirty="0" smtClean="0">
              <a:latin typeface="Arial" charset="0"/>
              <a:ea typeface="Arial" charset="0"/>
              <a:cs typeface="Arial" charset="0"/>
            </a:endParaRPr>
          </a:p>
          <a:p>
            <a:pPr>
              <a:lnSpc>
                <a:spcPts val="3800"/>
              </a:lnSpc>
              <a:spcBef>
                <a:spcPts val="0"/>
              </a:spcBef>
              <a:buClr>
                <a:schemeClr val="tx2"/>
              </a:buClr>
              <a:buFont typeface="+mj-lt"/>
              <a:buAutoNum type="arabicPeriod"/>
              <a:defRPr/>
            </a:pPr>
            <a:r>
              <a:rPr lang="en-US" sz="2400" dirty="0">
                <a:latin typeface="Arial" charset="0"/>
                <a:ea typeface="Arial" charset="0"/>
                <a:cs typeface="Arial" charset="0"/>
              </a:rPr>
              <a:t> </a:t>
            </a:r>
            <a:r>
              <a:rPr lang="en-US" sz="2400" dirty="0" smtClean="0">
                <a:latin typeface="Arial" charset="0"/>
                <a:ea typeface="Arial" charset="0"/>
                <a:cs typeface="Arial" charset="0"/>
              </a:rPr>
              <a:t> Lacinia </a:t>
            </a:r>
            <a:r>
              <a:rPr lang="en-US" sz="2400" dirty="0">
                <a:latin typeface="Arial" charset="0"/>
                <a:ea typeface="Arial" charset="0"/>
                <a:cs typeface="Arial" charset="0"/>
              </a:rPr>
              <a:t>magna. </a:t>
            </a:r>
            <a:r>
              <a:rPr lang="en-US" sz="2400" dirty="0" smtClean="0">
                <a:latin typeface="Arial" charset="0"/>
                <a:ea typeface="Arial" charset="0"/>
                <a:cs typeface="Arial" charset="0"/>
              </a:rPr>
              <a:t>Mauris </a:t>
            </a:r>
            <a:r>
              <a:rPr lang="en-US" sz="2400" dirty="0">
                <a:latin typeface="Arial" charset="0"/>
                <a:ea typeface="Arial" charset="0"/>
                <a:cs typeface="Arial" charset="0"/>
              </a:rPr>
              <a:t>orci mi, varius id diam id, egestas </a:t>
            </a:r>
            <a:r>
              <a:rPr lang="en-US" sz="2400" dirty="0" smtClean="0">
                <a:latin typeface="Arial" charset="0"/>
                <a:ea typeface="Arial" charset="0"/>
                <a:cs typeface="Arial" charset="0"/>
              </a:rPr>
              <a:t>auctor</a:t>
            </a:r>
          </a:p>
          <a:p>
            <a:pPr>
              <a:lnSpc>
                <a:spcPts val="3800"/>
              </a:lnSpc>
              <a:spcBef>
                <a:spcPts val="0"/>
              </a:spcBef>
              <a:buClr>
                <a:schemeClr val="tx2"/>
              </a:buClr>
              <a:buFont typeface="+mj-lt"/>
              <a:buAutoNum type="arabicPeriod"/>
              <a:defRPr/>
            </a:pPr>
            <a:r>
              <a:rPr lang="en-US" sz="2400" dirty="0" smtClean="0">
                <a:latin typeface="Arial" charset="0"/>
                <a:ea typeface="Arial" charset="0"/>
                <a:cs typeface="Arial" charset="0"/>
              </a:rPr>
              <a:t>  Mauris </a:t>
            </a:r>
            <a:r>
              <a:rPr lang="en-US" sz="2400" dirty="0">
                <a:latin typeface="Arial" charset="0"/>
                <a:ea typeface="Arial" charset="0"/>
                <a:cs typeface="Arial" charset="0"/>
              </a:rPr>
              <a:t>orci mi, varius id diam id, egestas auctor enim</a:t>
            </a:r>
          </a:p>
          <a:p>
            <a:pPr>
              <a:lnSpc>
                <a:spcPts val="3800"/>
              </a:lnSpc>
              <a:spcBef>
                <a:spcPts val="0"/>
              </a:spcBef>
              <a:buClr>
                <a:schemeClr val="tx2"/>
              </a:buClr>
              <a:buFont typeface="+mj-lt"/>
              <a:buAutoNum type="arabicPeriod"/>
              <a:defRPr/>
            </a:pPr>
            <a:endParaRPr lang="en-US" sz="2400" dirty="0">
              <a:latin typeface="Arial" charset="0"/>
              <a:ea typeface="Arial" charset="0"/>
              <a:cs typeface="Arial" charset="0"/>
            </a:endParaRPr>
          </a:p>
        </p:txBody>
      </p:sp>
      <p:sp>
        <p:nvSpPr>
          <p:cNvPr id="22" name="TextBox 21"/>
          <p:cNvSpPr txBox="1"/>
          <p:nvPr/>
        </p:nvSpPr>
        <p:spPr>
          <a:xfrm>
            <a:off x="33170708" y="31280680"/>
            <a:ext cx="9829800" cy="584775"/>
          </a:xfrm>
          <a:prstGeom prst="rect">
            <a:avLst/>
          </a:prstGeom>
          <a:noFill/>
        </p:spPr>
        <p:txBody>
          <a:bodyPr>
            <a:spAutoFit/>
          </a:bodyPr>
          <a:lstStyle/>
          <a:p>
            <a:pPr>
              <a:defRPr/>
            </a:pPr>
            <a:r>
              <a:rPr lang="en-US" sz="3200" b="1" dirty="0" smtClean="0">
                <a:solidFill>
                  <a:srgbClr val="005BBB"/>
                </a:solidFill>
                <a:latin typeface="+mn-lt"/>
              </a:rPr>
              <a:t>www.buffalo.edu</a:t>
            </a:r>
            <a:endParaRPr lang="en-US" sz="3200" b="1" dirty="0">
              <a:solidFill>
                <a:srgbClr val="005BBB"/>
              </a:solidFill>
              <a:latin typeface="+mn-lt"/>
            </a:endParaRPr>
          </a:p>
        </p:txBody>
      </p:sp>
      <p:graphicFrame>
        <p:nvGraphicFramePr>
          <p:cNvPr id="23" name="Picture Placeholder 11"/>
          <p:cNvGraphicFramePr>
            <a:graphicFrameLocks/>
          </p:cNvGraphicFramePr>
          <p:nvPr>
            <p:extLst>
              <p:ext uri="{D42A27DB-BD31-4B8C-83A1-F6EECF244321}">
                <p14:modId xmlns:p14="http://schemas.microsoft.com/office/powerpoint/2010/main" val="1248822778"/>
              </p:ext>
            </p:extLst>
          </p:nvPr>
        </p:nvGraphicFramePr>
        <p:xfrm>
          <a:off x="22646513" y="23338403"/>
          <a:ext cx="6976172" cy="53055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697316" y="15533375"/>
            <a:ext cx="707508" cy="707508"/>
          </a:xfrm>
          <a:prstGeom prst="rect">
            <a:avLst/>
          </a:prstGeom>
        </p:spPr>
      </p:pic>
      <p:graphicFrame>
        <p:nvGraphicFramePr>
          <p:cNvPr id="25" name="Chart 4"/>
          <p:cNvGraphicFramePr>
            <a:graphicFrameLocks/>
          </p:cNvGraphicFramePr>
          <p:nvPr>
            <p:extLst>
              <p:ext uri="{D42A27DB-BD31-4B8C-83A1-F6EECF244321}">
                <p14:modId xmlns:p14="http://schemas.microsoft.com/office/powerpoint/2010/main" val="1606747715"/>
              </p:ext>
            </p:extLst>
          </p:nvPr>
        </p:nvGraphicFramePr>
        <p:xfrm>
          <a:off x="16583641" y="21132429"/>
          <a:ext cx="5134664" cy="4943591"/>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26" name="Chart 4"/>
          <p:cNvGraphicFramePr>
            <a:graphicFrameLocks/>
          </p:cNvGraphicFramePr>
          <p:nvPr>
            <p:extLst>
              <p:ext uri="{D42A27DB-BD31-4B8C-83A1-F6EECF244321}">
                <p14:modId xmlns:p14="http://schemas.microsoft.com/office/powerpoint/2010/main" val="1984980"/>
              </p:ext>
            </p:extLst>
          </p:nvPr>
        </p:nvGraphicFramePr>
        <p:xfrm>
          <a:off x="11359276" y="21132429"/>
          <a:ext cx="5134664" cy="4943591"/>
        </p:xfrm>
        <a:graphic>
          <a:graphicData uri="http://schemas.openxmlformats.org/drawingml/2006/chart">
            <c:chart xmlns:c="http://schemas.openxmlformats.org/drawingml/2006/chart" xmlns:r="http://schemas.openxmlformats.org/officeDocument/2006/relationships" r:id="rId11"/>
          </a:graphicData>
        </a:graphic>
      </p:graphicFrame>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697316" y="21532500"/>
            <a:ext cx="707508" cy="707508"/>
          </a:xfrm>
          <a:prstGeom prst="rect">
            <a:avLst/>
          </a:prstGeom>
        </p:spPr>
      </p:pic>
      <p:pic>
        <p:nvPicPr>
          <p:cNvPr id="28" name="Picture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47136" y="21589650"/>
            <a:ext cx="707508" cy="707508"/>
          </a:xfrm>
          <a:prstGeom prst="rect">
            <a:avLst/>
          </a:prstGeom>
        </p:spPr>
      </p:pic>
      <p:cxnSp>
        <p:nvCxnSpPr>
          <p:cNvPr id="29" name="Straight Connector 28"/>
          <p:cNvCxnSpPr/>
          <p:nvPr/>
        </p:nvCxnSpPr>
        <p:spPr bwMode="auto">
          <a:xfrm>
            <a:off x="946150" y="14248785"/>
            <a:ext cx="9784080" cy="0"/>
          </a:xfrm>
          <a:prstGeom prst="line">
            <a:avLst/>
          </a:prstGeom>
          <a:noFill/>
          <a:ln w="25400" cap="flat" cmpd="sng" algn="ctr">
            <a:solidFill>
              <a:schemeClr val="tx1"/>
            </a:solidFill>
            <a:prstDash val="dash"/>
            <a:round/>
            <a:headEnd type="none" w="med" len="med"/>
            <a:tailEnd type="none" w="med" len="med"/>
          </a:ln>
          <a:effectLst/>
        </p:spPr>
      </p:cxnSp>
      <p:cxnSp>
        <p:nvCxnSpPr>
          <p:cNvPr id="30" name="Straight Connector 29"/>
          <p:cNvCxnSpPr/>
          <p:nvPr/>
        </p:nvCxnSpPr>
        <p:spPr bwMode="auto">
          <a:xfrm>
            <a:off x="11658600" y="20960979"/>
            <a:ext cx="9784080" cy="0"/>
          </a:xfrm>
          <a:prstGeom prst="line">
            <a:avLst/>
          </a:prstGeom>
          <a:noFill/>
          <a:ln w="25400" cap="flat" cmpd="sng" algn="ctr">
            <a:solidFill>
              <a:schemeClr val="tx1"/>
            </a:solidFill>
            <a:prstDash val="dash"/>
            <a:round/>
            <a:headEnd type="none" w="med" len="med"/>
            <a:tailEnd type="none" w="med" len="med"/>
          </a:ln>
          <a:effectLst/>
        </p:spPr>
      </p:cxnSp>
      <p:cxnSp>
        <p:nvCxnSpPr>
          <p:cNvPr id="31" name="Straight Connector 30"/>
          <p:cNvCxnSpPr/>
          <p:nvPr/>
        </p:nvCxnSpPr>
        <p:spPr bwMode="auto">
          <a:xfrm>
            <a:off x="11658600" y="26363112"/>
            <a:ext cx="9829800" cy="0"/>
          </a:xfrm>
          <a:prstGeom prst="line">
            <a:avLst/>
          </a:prstGeom>
          <a:noFill/>
          <a:ln w="25400" cap="flat" cmpd="sng" algn="ctr">
            <a:solidFill>
              <a:schemeClr val="tx1"/>
            </a:solidFill>
            <a:prstDash val="dash"/>
            <a:round/>
            <a:headEnd type="none" w="med" len="med"/>
            <a:tailEnd type="none" w="med" len="med"/>
          </a:ln>
          <a:effectLst/>
        </p:spPr>
      </p:cxnSp>
      <p:cxnSp>
        <p:nvCxnSpPr>
          <p:cNvPr id="32" name="Straight Connector 31"/>
          <p:cNvCxnSpPr/>
          <p:nvPr/>
        </p:nvCxnSpPr>
        <p:spPr bwMode="auto">
          <a:xfrm>
            <a:off x="22442212" y="15631721"/>
            <a:ext cx="9784080" cy="0"/>
          </a:xfrm>
          <a:prstGeom prst="line">
            <a:avLst/>
          </a:prstGeom>
          <a:noFill/>
          <a:ln w="25400" cap="flat" cmpd="sng" algn="ctr">
            <a:solidFill>
              <a:schemeClr val="tx1"/>
            </a:solidFill>
            <a:prstDash val="dash"/>
            <a:round/>
            <a:headEnd type="none" w="med" len="med"/>
            <a:tailEnd type="none" w="med" len="med"/>
          </a:ln>
          <a:effectLst/>
        </p:spPr>
      </p:cxnSp>
      <p:sp>
        <p:nvSpPr>
          <p:cNvPr id="33" name="TextBox 32"/>
          <p:cNvSpPr txBox="1"/>
          <p:nvPr/>
        </p:nvSpPr>
        <p:spPr>
          <a:xfrm>
            <a:off x="22322634" y="29191124"/>
            <a:ext cx="9829800" cy="2451953"/>
          </a:xfrm>
          <a:prstGeom prst="rect">
            <a:avLst/>
          </a:prstGeom>
          <a:solidFill>
            <a:schemeClr val="bg1">
              <a:alpha val="42000"/>
            </a:schemeClr>
          </a:solidFill>
        </p:spPr>
        <p:txBody>
          <a:bodyPr>
            <a:spAutoFit/>
          </a:bodyPr>
          <a:lstStyle/>
          <a:p>
            <a:pPr>
              <a:lnSpc>
                <a:spcPts val="4600"/>
              </a:lnSpc>
              <a:spcBef>
                <a:spcPts val="0"/>
              </a:spcBef>
              <a:defRPr/>
            </a:pPr>
            <a:r>
              <a:rPr lang="en-US" sz="2600" b="1" dirty="0" smtClean="0">
                <a:solidFill>
                  <a:schemeClr val="tx2"/>
                </a:solidFill>
                <a:latin typeface="Arial" charset="0"/>
                <a:ea typeface="Arial" charset="0"/>
                <a:cs typeface="Arial" charset="0"/>
              </a:rPr>
              <a:t>MAURIS ORCI MI VARIUS ID DIAM</a:t>
            </a:r>
            <a:r>
              <a:rPr lang="en-US" sz="2800" dirty="0" smtClean="0">
                <a:solidFill>
                  <a:schemeClr val="bg2">
                    <a:lumMod val="50000"/>
                  </a:schemeClr>
                </a:solidFill>
                <a:latin typeface="Arial" charset="0"/>
                <a:ea typeface="Arial" charset="0"/>
                <a:cs typeface="Arial" charset="0"/>
              </a:rPr>
              <a:t/>
            </a:r>
            <a:br>
              <a:rPr lang="en-US" sz="2800" dirty="0" smtClean="0">
                <a:solidFill>
                  <a:schemeClr val="bg2">
                    <a:lumMod val="50000"/>
                  </a:schemeClr>
                </a:solidFill>
                <a:latin typeface="Arial" charset="0"/>
                <a:ea typeface="Arial" charset="0"/>
                <a:cs typeface="Arial" charset="0"/>
              </a:rPr>
            </a:br>
            <a:r>
              <a:rPr lang="en-US" sz="2800" dirty="0" smtClean="0">
                <a:latin typeface="Arial" charset="0"/>
                <a:ea typeface="Arial" charset="0"/>
                <a:cs typeface="Arial" charset="0"/>
              </a:rPr>
              <a:t>Egestas </a:t>
            </a:r>
            <a:r>
              <a:rPr lang="en-US" sz="2800" dirty="0">
                <a:latin typeface="Arial" charset="0"/>
                <a:ea typeface="Arial" charset="0"/>
                <a:cs typeface="Arial" charset="0"/>
              </a:rPr>
              <a:t>auctor enim. Praesent ut massa nibh. Duis purus neque, facilisis cursus ultrices vel, ullamcorper ac augue. Donec semper </a:t>
            </a:r>
            <a:r>
              <a:rPr lang="en-US" sz="2800" dirty="0" smtClean="0">
                <a:latin typeface="Arial" charset="0"/>
                <a:ea typeface="Arial" charset="0"/>
                <a:cs typeface="Arial" charset="0"/>
              </a:rPr>
              <a:t>lorem.</a:t>
            </a:r>
            <a:endParaRPr lang="en-US" sz="2800" dirty="0">
              <a:latin typeface="Arial" charset="0"/>
              <a:ea typeface="Arial" charset="0"/>
              <a:cs typeface="Arial" charset="0"/>
            </a:endParaRPr>
          </a:p>
        </p:txBody>
      </p:sp>
      <p:sp>
        <p:nvSpPr>
          <p:cNvPr id="34" name="TextBox 33"/>
          <p:cNvSpPr txBox="1"/>
          <p:nvPr/>
        </p:nvSpPr>
        <p:spPr>
          <a:xfrm>
            <a:off x="33147000" y="17638420"/>
            <a:ext cx="9791700" cy="830997"/>
          </a:xfrm>
          <a:prstGeom prst="rect">
            <a:avLst/>
          </a:prstGeom>
          <a:noFill/>
        </p:spPr>
        <p:txBody>
          <a:bodyPr wrap="square">
            <a:spAutoFit/>
          </a:bodyPr>
          <a:lstStyle/>
          <a:p>
            <a:pPr>
              <a:defRPr/>
            </a:pPr>
            <a:r>
              <a:rPr lang="en-US" sz="4800" b="1" dirty="0" smtClean="0">
                <a:solidFill>
                  <a:srgbClr val="005BBB"/>
                </a:solidFill>
                <a:latin typeface="+mn-lt"/>
              </a:rPr>
              <a:t>Graphic Elements</a:t>
            </a:r>
            <a:endParaRPr lang="en-US" sz="4800" b="1" dirty="0">
              <a:solidFill>
                <a:srgbClr val="005BBB"/>
              </a:solidFill>
              <a:latin typeface="+mn-lt"/>
            </a:endParaRPr>
          </a:p>
        </p:txBody>
      </p:sp>
      <p:sp>
        <p:nvSpPr>
          <p:cNvPr id="35" name="TextBox 34"/>
          <p:cNvSpPr txBox="1"/>
          <p:nvPr/>
        </p:nvSpPr>
        <p:spPr>
          <a:xfrm>
            <a:off x="22330765" y="16899914"/>
            <a:ext cx="9784080" cy="5632311"/>
          </a:xfrm>
          <a:prstGeom prst="rect">
            <a:avLst/>
          </a:prstGeom>
          <a:solidFill>
            <a:schemeClr val="bg1">
              <a:alpha val="63000"/>
            </a:schemeClr>
          </a:solidFill>
          <a:effectLst/>
        </p:spPr>
        <p:txBody>
          <a:bodyPr wrap="square">
            <a:spAutoFit/>
          </a:bodyPr>
          <a:lstStyle/>
          <a:p>
            <a:pPr>
              <a:lnSpc>
                <a:spcPts val="4600"/>
              </a:lnSpc>
              <a:spcBef>
                <a:spcPts val="0"/>
              </a:spcBef>
              <a:spcAft>
                <a:spcPts val="18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 Donec semper lorem vitae urna pulvinar, in congue massa </a:t>
            </a:r>
            <a:r>
              <a:rPr lang="en-US" sz="2800" dirty="0" smtClean="0">
                <a:latin typeface="Arial" charset="0"/>
                <a:ea typeface="Arial" charset="0"/>
                <a:cs typeface="Arial" charset="0"/>
              </a:rPr>
              <a:t>tristique </a:t>
            </a:r>
            <a:r>
              <a:rPr lang="en-US" sz="2800" dirty="0">
                <a:latin typeface="Arial" charset="0"/>
                <a:ea typeface="Arial" charset="0"/>
                <a:cs typeface="Arial" charset="0"/>
              </a:rPr>
              <a:t>quis augue </a:t>
            </a:r>
            <a:r>
              <a:rPr lang="en-US" sz="2800" dirty="0" smtClean="0">
                <a:latin typeface="Arial" charset="0"/>
                <a:ea typeface="Arial" charset="0"/>
                <a:cs typeface="Arial" charset="0"/>
              </a:rPr>
              <a:t>scelerisque. </a:t>
            </a:r>
          </a:p>
          <a:p>
            <a:pPr>
              <a:lnSpc>
                <a:spcPts val="4600"/>
              </a:lnSpc>
              <a:spcBef>
                <a:spcPts val="0"/>
              </a:spcBef>
              <a:defRPr/>
            </a:pPr>
            <a:r>
              <a:rPr lang="en-US" sz="2800" dirty="0" smtClean="0">
                <a:latin typeface="Arial" charset="0"/>
                <a:ea typeface="Arial" charset="0"/>
                <a:cs typeface="Arial" charset="0"/>
              </a:rPr>
              <a:t>Sed </a:t>
            </a:r>
            <a:r>
              <a:rPr lang="en-US" sz="2800" dirty="0">
                <a:latin typeface="Arial" charset="0"/>
                <a:ea typeface="Arial" charset="0"/>
                <a:cs typeface="Arial" charset="0"/>
              </a:rPr>
              <a:t>in risus nibh. In nisl quam, aliquet sed nibh sit amet, faucibus placerat dui. Fusce quis augue scelerisque, luctus rum sed, porta ut dolor. In pulvinar urna in eros posuere, in elementum orci dignissim. </a:t>
            </a:r>
          </a:p>
        </p:txBody>
      </p:sp>
      <p:cxnSp>
        <p:nvCxnSpPr>
          <p:cNvPr id="36" name="Straight Connector 35"/>
          <p:cNvCxnSpPr/>
          <p:nvPr/>
        </p:nvCxnSpPr>
        <p:spPr bwMode="auto">
          <a:xfrm>
            <a:off x="33147000" y="25939902"/>
            <a:ext cx="9784080" cy="0"/>
          </a:xfrm>
          <a:prstGeom prst="line">
            <a:avLst/>
          </a:prstGeom>
          <a:noFill/>
          <a:ln w="25400" cap="flat" cmpd="sng" algn="ctr">
            <a:solidFill>
              <a:schemeClr val="tx1"/>
            </a:solidFill>
            <a:prstDash val="dash"/>
            <a:round/>
            <a:headEnd type="none" w="med" len="med"/>
            <a:tailEnd type="none" w="med" len="med"/>
          </a:ln>
          <a:effectLst/>
        </p:spPr>
      </p:cxnSp>
      <p:cxnSp>
        <p:nvCxnSpPr>
          <p:cNvPr id="37" name="Straight Connector 36"/>
          <p:cNvCxnSpPr/>
          <p:nvPr/>
        </p:nvCxnSpPr>
        <p:spPr bwMode="auto">
          <a:xfrm>
            <a:off x="33147000" y="30863294"/>
            <a:ext cx="9784080" cy="0"/>
          </a:xfrm>
          <a:prstGeom prst="line">
            <a:avLst/>
          </a:prstGeom>
          <a:noFill/>
          <a:ln w="25400" cap="flat" cmpd="sng" algn="ctr">
            <a:solidFill>
              <a:schemeClr val="tx1"/>
            </a:solidFill>
            <a:prstDash val="dash"/>
            <a:round/>
            <a:headEnd type="none" w="med" len="med"/>
            <a:tailEnd type="none" w="med" len="med"/>
          </a:ln>
          <a:effectLst/>
        </p:spPr>
      </p:cxnSp>
      <p:sp>
        <p:nvSpPr>
          <p:cNvPr id="38" name="TextBox 37"/>
          <p:cNvSpPr txBox="1"/>
          <p:nvPr/>
        </p:nvSpPr>
        <p:spPr>
          <a:xfrm>
            <a:off x="33146443" y="8763348"/>
            <a:ext cx="9829800" cy="8530540"/>
          </a:xfrm>
          <a:prstGeom prst="rect">
            <a:avLst/>
          </a:prstGeom>
          <a:solidFill>
            <a:schemeClr val="bg1">
              <a:alpha val="63000"/>
            </a:schemeClr>
          </a:solidFill>
          <a:effectLst/>
        </p:spPr>
        <p:txBody>
          <a:bodyPr>
            <a:spAutoFit/>
          </a:bodyPr>
          <a:lstStyle/>
          <a:p>
            <a:pPr>
              <a:lnSpc>
                <a:spcPts val="4600"/>
              </a:lnSpc>
              <a:spcBef>
                <a:spcPts val="0"/>
              </a:spcBef>
              <a:spcAft>
                <a:spcPts val="1200"/>
              </a:spcAft>
              <a:defRPr/>
            </a:pPr>
            <a:r>
              <a:rPr lang="en-US" sz="2800" dirty="0">
                <a:latin typeface="Arial" charset="0"/>
                <a:ea typeface="Arial" charset="0"/>
                <a:cs typeface="Arial" charset="0"/>
              </a:rPr>
              <a:t>Mauris orci mi, varius id diam id, egestas auctor enim. Praesent ut massa nibh. Duis purus neque, facilisis cursus ultrices vel, ullamcorper ac augue. Donec semper lorem vitae urna pulvinar, in congue massa </a:t>
            </a:r>
            <a:r>
              <a:rPr lang="en-US" sz="2800" dirty="0" smtClean="0">
                <a:latin typeface="Arial" charset="0"/>
                <a:ea typeface="Arial" charset="0"/>
                <a:cs typeface="Arial" charset="0"/>
              </a:rPr>
              <a:t>tristique:</a:t>
            </a:r>
            <a:endParaRPr lang="en-US" sz="2800" dirty="0">
              <a:latin typeface="Arial" charset="0"/>
              <a:ea typeface="Arial" charset="0"/>
              <a:cs typeface="Arial" charset="0"/>
            </a:endParaRPr>
          </a:p>
          <a:p>
            <a:pPr marL="914400" lvl="1" indent="-457200">
              <a:lnSpc>
                <a:spcPts val="4600"/>
              </a:lnSpc>
              <a:spcBef>
                <a:spcPts val="0"/>
              </a:spcBef>
              <a:spcAft>
                <a:spcPts val="1200"/>
              </a:spcAft>
              <a:buClr>
                <a:schemeClr val="tx2"/>
              </a:buClr>
              <a:buSzPct val="125000"/>
              <a:buFont typeface="Arial" charset="0"/>
              <a:buChar char="•"/>
              <a:defRPr/>
            </a:pPr>
            <a:r>
              <a:rPr lang="en-US" sz="2800" b="1" dirty="0" smtClean="0">
                <a:latin typeface="Arial" charset="0"/>
                <a:ea typeface="Arial" charset="0"/>
                <a:cs typeface="Arial" charset="0"/>
              </a:rPr>
              <a:t>Sed Risus </a:t>
            </a:r>
            <a:r>
              <a:rPr lang="en-US" sz="2800" b="1" dirty="0">
                <a:latin typeface="Arial" charset="0"/>
                <a:ea typeface="Arial" charset="0"/>
                <a:cs typeface="Arial" charset="0"/>
              </a:rPr>
              <a:t>N</a:t>
            </a:r>
            <a:r>
              <a:rPr lang="en-US" sz="2800" b="1" dirty="0" smtClean="0">
                <a:latin typeface="Arial" charset="0"/>
                <a:ea typeface="Arial" charset="0"/>
                <a:cs typeface="Arial" charset="0"/>
              </a:rPr>
              <a:t>ibh: </a:t>
            </a:r>
            <a:r>
              <a:rPr lang="en-US" sz="2800" dirty="0" smtClean="0">
                <a:latin typeface="Arial" charset="0"/>
                <a:ea typeface="Arial" charset="0"/>
                <a:cs typeface="Arial" charset="0"/>
              </a:rPr>
              <a:t>CiIn </a:t>
            </a:r>
            <a:r>
              <a:rPr lang="en-US" sz="2800" dirty="0">
                <a:latin typeface="Arial" charset="0"/>
                <a:ea typeface="Arial" charset="0"/>
                <a:cs typeface="Arial" charset="0"/>
              </a:rPr>
              <a:t>nisl quam, aliquet sed nibh sitamet, faucibus placerat </a:t>
            </a:r>
            <a:r>
              <a:rPr lang="en-US" sz="2800" dirty="0" smtClean="0">
                <a:latin typeface="Arial" charset="0"/>
                <a:ea typeface="Arial" charset="0"/>
                <a:cs typeface="Arial" charset="0"/>
              </a:rPr>
              <a:t>dui </a:t>
            </a:r>
            <a:r>
              <a:rPr lang="en-US" sz="2800" dirty="0">
                <a:latin typeface="Arial" charset="0"/>
                <a:ea typeface="Arial" charset="0"/>
                <a:cs typeface="Arial" charset="0"/>
              </a:rPr>
              <a:t>augue </a:t>
            </a:r>
            <a:r>
              <a:rPr lang="en-US" sz="2800" dirty="0" smtClean="0">
                <a:latin typeface="Arial" charset="0"/>
                <a:ea typeface="Arial" charset="0"/>
                <a:cs typeface="Arial" charset="0"/>
              </a:rPr>
              <a:t>scelerisque. </a:t>
            </a:r>
            <a:endParaRPr lang="en-US" sz="2800" dirty="0">
              <a:latin typeface="Arial" charset="0"/>
              <a:ea typeface="Arial" charset="0"/>
              <a:cs typeface="Arial" charset="0"/>
            </a:endParaRPr>
          </a:p>
          <a:p>
            <a:pPr marL="914400" lvl="1" indent="-457200">
              <a:lnSpc>
                <a:spcPts val="4600"/>
              </a:lnSpc>
              <a:spcBef>
                <a:spcPts val="0"/>
              </a:spcBef>
              <a:spcAft>
                <a:spcPts val="1200"/>
              </a:spcAft>
              <a:buClr>
                <a:schemeClr val="tx2"/>
              </a:buClr>
              <a:buSzPct val="125000"/>
              <a:buFont typeface="Arial" charset="0"/>
              <a:buChar char="•"/>
              <a:defRPr/>
            </a:pPr>
            <a:r>
              <a:rPr lang="en-US" sz="2800" b="1" dirty="0">
                <a:latin typeface="Arial" charset="0"/>
                <a:ea typeface="Arial" charset="0"/>
                <a:cs typeface="Arial" charset="0"/>
              </a:rPr>
              <a:t>Curabitur </a:t>
            </a:r>
            <a:r>
              <a:rPr lang="en-US" sz="2800" b="1" dirty="0" smtClean="0">
                <a:latin typeface="Arial" charset="0"/>
                <a:ea typeface="Arial" charset="0"/>
                <a:cs typeface="Arial" charset="0"/>
              </a:rPr>
              <a:t>Accumsan Nulla</a:t>
            </a:r>
            <a:r>
              <a:rPr lang="en-US" sz="2800" b="1" dirty="0">
                <a:latin typeface="Arial" charset="0"/>
                <a:ea typeface="Arial" charset="0"/>
                <a:cs typeface="Arial" charset="0"/>
              </a:rPr>
              <a:t>: </a:t>
            </a:r>
            <a:r>
              <a:rPr lang="en-US" sz="2800" dirty="0" smtClean="0">
                <a:latin typeface="Arial" charset="0"/>
                <a:ea typeface="Arial" charset="0"/>
                <a:cs typeface="Arial" charset="0"/>
              </a:rPr>
              <a:t>Fusce </a:t>
            </a:r>
            <a:r>
              <a:rPr lang="en-US" sz="2800" dirty="0">
                <a:latin typeface="Arial" charset="0"/>
                <a:ea typeface="Arial" charset="0"/>
                <a:cs typeface="Arial" charset="0"/>
              </a:rPr>
              <a:t>quis augue urna </a:t>
            </a:r>
            <a:r>
              <a:rPr lang="en-US" sz="2800" dirty="0" smtClean="0">
                <a:latin typeface="Arial" charset="0"/>
                <a:ea typeface="Arial" charset="0"/>
                <a:cs typeface="Arial" charset="0"/>
              </a:rPr>
              <a:t>scelerisque</a:t>
            </a:r>
            <a:r>
              <a:rPr lang="en-US" sz="2800" dirty="0">
                <a:latin typeface="Arial" charset="0"/>
                <a:ea typeface="Arial" charset="0"/>
                <a:cs typeface="Arial" charset="0"/>
              </a:rPr>
              <a:t>, luctus rum sed, ut </a:t>
            </a:r>
            <a:r>
              <a:rPr lang="en-US" sz="2800" dirty="0" smtClean="0">
                <a:latin typeface="Arial" charset="0"/>
                <a:ea typeface="Arial" charset="0"/>
                <a:cs typeface="Arial" charset="0"/>
              </a:rPr>
              <a:t>dolor in </a:t>
            </a:r>
            <a:r>
              <a:rPr lang="en-US" sz="2800" dirty="0">
                <a:latin typeface="Arial" charset="0"/>
                <a:ea typeface="Arial" charset="0"/>
                <a:cs typeface="Arial" charset="0"/>
              </a:rPr>
              <a:t>pulvinar </a:t>
            </a:r>
            <a:r>
              <a:rPr lang="en-US" sz="2800" dirty="0" smtClean="0">
                <a:latin typeface="Arial" charset="0"/>
                <a:ea typeface="Arial" charset="0"/>
                <a:cs typeface="Arial" charset="0"/>
              </a:rPr>
              <a:t>in eros.</a:t>
            </a:r>
          </a:p>
          <a:p>
            <a:pPr marL="914400" lvl="1" indent="-457200">
              <a:lnSpc>
                <a:spcPts val="4600"/>
              </a:lnSpc>
              <a:spcBef>
                <a:spcPts val="0"/>
              </a:spcBef>
              <a:spcAft>
                <a:spcPts val="1200"/>
              </a:spcAft>
              <a:buClr>
                <a:schemeClr val="tx2"/>
              </a:buClr>
              <a:buSzPct val="125000"/>
              <a:buFont typeface="Arial" charset="0"/>
              <a:buChar char="•"/>
              <a:defRPr/>
            </a:pPr>
            <a:r>
              <a:rPr lang="en-US" sz="2800" dirty="0" smtClean="0">
                <a:latin typeface="Arial" charset="0"/>
                <a:ea typeface="Arial" charset="0"/>
                <a:cs typeface="Arial" charset="0"/>
              </a:rPr>
              <a:t> </a:t>
            </a:r>
            <a:r>
              <a:rPr lang="en-US" sz="2800" b="1" dirty="0" smtClean="0">
                <a:latin typeface="Arial" charset="0"/>
                <a:ea typeface="Arial" charset="0"/>
                <a:cs typeface="Arial" charset="0"/>
              </a:rPr>
              <a:t>Elementum </a:t>
            </a:r>
            <a:r>
              <a:rPr lang="en-US" sz="2800" b="1" dirty="0">
                <a:latin typeface="Arial" charset="0"/>
                <a:ea typeface="Arial" charset="0"/>
                <a:cs typeface="Arial" charset="0"/>
              </a:rPr>
              <a:t>O</a:t>
            </a:r>
            <a:r>
              <a:rPr lang="en-US" sz="2800" b="1" dirty="0" smtClean="0">
                <a:latin typeface="Arial" charset="0"/>
                <a:ea typeface="Arial" charset="0"/>
                <a:cs typeface="Arial" charset="0"/>
              </a:rPr>
              <a:t>rci </a:t>
            </a:r>
            <a:r>
              <a:rPr lang="en-US" sz="2800" b="1" dirty="0">
                <a:latin typeface="Arial" charset="0"/>
                <a:ea typeface="Arial" charset="0"/>
                <a:cs typeface="Arial" charset="0"/>
              </a:rPr>
              <a:t>D</a:t>
            </a:r>
            <a:r>
              <a:rPr lang="en-US" sz="2800" b="1" dirty="0" smtClean="0">
                <a:latin typeface="Arial" charset="0"/>
                <a:ea typeface="Arial" charset="0"/>
                <a:cs typeface="Arial" charset="0"/>
              </a:rPr>
              <a:t>ignissim</a:t>
            </a:r>
            <a:r>
              <a:rPr lang="en-US" sz="2800" b="1" dirty="0">
                <a:latin typeface="Arial" charset="0"/>
                <a:ea typeface="Arial" charset="0"/>
                <a:cs typeface="Arial" charset="0"/>
              </a:rPr>
              <a:t>:</a:t>
            </a:r>
            <a:r>
              <a:rPr lang="en-US" sz="2800" dirty="0" smtClean="0">
                <a:latin typeface="Arial" charset="0"/>
                <a:ea typeface="Arial" charset="0"/>
                <a:cs typeface="Arial" charset="0"/>
              </a:rPr>
              <a:t> </a:t>
            </a:r>
            <a:r>
              <a:rPr lang="en-US" sz="2800" dirty="0">
                <a:latin typeface="Arial" charset="0"/>
                <a:ea typeface="Arial" charset="0"/>
                <a:cs typeface="Arial" charset="0"/>
              </a:rPr>
              <a:t>Proin semper ipsum finibus quam tempor, vitae consectetur</a:t>
            </a:r>
            <a:r>
              <a:rPr lang="en-US" sz="2800" dirty="0" smtClean="0">
                <a:latin typeface="Arial" charset="0"/>
                <a:ea typeface="Arial" charset="0"/>
                <a:cs typeface="Arial" charset="0"/>
              </a:rPr>
              <a:t>.</a:t>
            </a:r>
          </a:p>
          <a:p>
            <a:pPr marL="914400" lvl="1" indent="-457200">
              <a:lnSpc>
                <a:spcPts val="4600"/>
              </a:lnSpc>
              <a:spcBef>
                <a:spcPts val="0"/>
              </a:spcBef>
              <a:spcAft>
                <a:spcPts val="1200"/>
              </a:spcAft>
              <a:buClr>
                <a:schemeClr val="tx2"/>
              </a:buClr>
              <a:buSzPct val="125000"/>
              <a:buFont typeface="Arial" charset="0"/>
              <a:buChar char="•"/>
              <a:defRPr/>
            </a:pPr>
            <a:r>
              <a:rPr lang="en-US" sz="2800" b="1" dirty="0">
                <a:latin typeface="Arial" charset="0"/>
                <a:ea typeface="Arial" charset="0"/>
                <a:cs typeface="Arial" charset="0"/>
              </a:rPr>
              <a:t>Aenean S</a:t>
            </a:r>
            <a:r>
              <a:rPr lang="en-US" sz="2800" b="1" dirty="0" smtClean="0">
                <a:latin typeface="Arial" charset="0"/>
                <a:ea typeface="Arial" charset="0"/>
                <a:cs typeface="Arial" charset="0"/>
              </a:rPr>
              <a:t>uscipit:</a:t>
            </a:r>
            <a:r>
              <a:rPr lang="en-US" sz="2800" dirty="0" smtClean="0">
                <a:latin typeface="Arial" charset="0"/>
                <a:ea typeface="Arial" charset="0"/>
                <a:cs typeface="Arial" charset="0"/>
              </a:rPr>
              <a:t> </a:t>
            </a:r>
            <a:r>
              <a:rPr lang="en-US" sz="2800" dirty="0">
                <a:latin typeface="Arial" charset="0"/>
                <a:ea typeface="Arial" charset="0"/>
                <a:cs typeface="Arial" charset="0"/>
              </a:rPr>
              <a:t>Proin </a:t>
            </a:r>
            <a:r>
              <a:rPr lang="en-US" sz="2800" dirty="0" smtClean="0">
                <a:latin typeface="Arial" charset="0"/>
                <a:ea typeface="Arial" charset="0"/>
                <a:cs typeface="Arial" charset="0"/>
              </a:rPr>
              <a:t>semper </a:t>
            </a:r>
            <a:r>
              <a:rPr lang="en-US" sz="2800" dirty="0">
                <a:latin typeface="Arial" charset="0"/>
                <a:ea typeface="Arial" charset="0"/>
                <a:cs typeface="Arial" charset="0"/>
              </a:rPr>
              <a:t>Donec semper</a:t>
            </a:r>
            <a:r>
              <a:rPr lang="en-US" sz="2800" dirty="0" smtClean="0">
                <a:latin typeface="Arial" charset="0"/>
                <a:ea typeface="Arial" charset="0"/>
                <a:cs typeface="Arial" charset="0"/>
              </a:rPr>
              <a:t> ipsum.</a:t>
            </a:r>
          </a:p>
          <a:p>
            <a:pPr marL="914400" lvl="1" indent="-457200">
              <a:lnSpc>
                <a:spcPts val="4600"/>
              </a:lnSpc>
              <a:spcBef>
                <a:spcPts val="0"/>
              </a:spcBef>
              <a:buClr>
                <a:schemeClr val="tx2"/>
              </a:buClr>
              <a:buSzPct val="125000"/>
              <a:buFont typeface="Arial" charset="0"/>
              <a:buChar char="•"/>
              <a:defRPr/>
            </a:pPr>
            <a:r>
              <a:rPr lang="en-US" sz="2800" b="1" dirty="0" smtClean="0">
                <a:latin typeface="Arial" charset="0"/>
                <a:ea typeface="Arial" charset="0"/>
                <a:cs typeface="Arial" charset="0"/>
              </a:rPr>
              <a:t>Rutrum Gravida</a:t>
            </a:r>
            <a:r>
              <a:rPr lang="en-US" sz="2800" b="1" dirty="0">
                <a:latin typeface="Arial" charset="0"/>
                <a:ea typeface="Arial" charset="0"/>
                <a:cs typeface="Arial" charset="0"/>
              </a:rPr>
              <a:t>:</a:t>
            </a:r>
            <a:r>
              <a:rPr lang="en-US" sz="2800" dirty="0">
                <a:latin typeface="Arial" charset="0"/>
                <a:ea typeface="Arial" charset="0"/>
                <a:cs typeface="Arial" charset="0"/>
              </a:rPr>
              <a:t> </a:t>
            </a:r>
            <a:r>
              <a:rPr lang="en-US" sz="2800" dirty="0" smtClean="0">
                <a:latin typeface="Arial" charset="0"/>
                <a:ea typeface="Arial" charset="0"/>
                <a:cs typeface="Arial" charset="0"/>
              </a:rPr>
              <a:t>Ullamcorper </a:t>
            </a:r>
            <a:r>
              <a:rPr lang="en-US" sz="2800" dirty="0">
                <a:latin typeface="Arial" charset="0"/>
                <a:ea typeface="Arial" charset="0"/>
                <a:cs typeface="Arial" charset="0"/>
              </a:rPr>
              <a:t>efficitur sed in nulla.</a:t>
            </a:r>
          </a:p>
          <a:p>
            <a:pPr marL="914400" lvl="1" indent="-457200">
              <a:lnSpc>
                <a:spcPts val="4600"/>
              </a:lnSpc>
              <a:spcBef>
                <a:spcPts val="0"/>
              </a:spcBef>
              <a:buClr>
                <a:schemeClr val="tx2"/>
              </a:buClr>
              <a:buSzPct val="125000"/>
              <a:buFont typeface="Arial" charset="0"/>
              <a:buChar char="•"/>
              <a:defRPr/>
            </a:pPr>
            <a:endParaRPr lang="en-US" sz="2800" dirty="0">
              <a:latin typeface="Arial" charset="0"/>
              <a:ea typeface="Arial" charset="0"/>
              <a:cs typeface="Arial" charset="0"/>
            </a:endParaRPr>
          </a:p>
        </p:txBody>
      </p:sp>
      <p:cxnSp>
        <p:nvCxnSpPr>
          <p:cNvPr id="39" name="Straight Connector 38"/>
          <p:cNvCxnSpPr/>
          <p:nvPr/>
        </p:nvCxnSpPr>
        <p:spPr bwMode="auto">
          <a:xfrm>
            <a:off x="33193568" y="17247998"/>
            <a:ext cx="9784080" cy="0"/>
          </a:xfrm>
          <a:prstGeom prst="line">
            <a:avLst/>
          </a:prstGeom>
          <a:noFill/>
          <a:ln w="25400" cap="flat" cmpd="sng" algn="ctr">
            <a:solidFill>
              <a:schemeClr val="tx1"/>
            </a:solidFill>
            <a:prstDash val="dash"/>
            <a:round/>
            <a:headEnd type="none" w="med" len="med"/>
            <a:tailEnd type="none" w="med" len="med"/>
          </a:ln>
          <a:effectLst/>
        </p:spPr>
      </p:cxnSp>
      <p:sp>
        <p:nvSpPr>
          <p:cNvPr id="40" name="Freeform 39"/>
          <p:cNvSpPr/>
          <p:nvPr/>
        </p:nvSpPr>
        <p:spPr>
          <a:xfrm>
            <a:off x="28743182" y="25196578"/>
            <a:ext cx="247650" cy="11477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 name="Freeform 40"/>
          <p:cNvSpPr/>
          <p:nvPr/>
        </p:nvSpPr>
        <p:spPr>
          <a:xfrm rot="10800000">
            <a:off x="31201094" y="25195784"/>
            <a:ext cx="249237" cy="1149350"/>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2" name="TextBox 41"/>
          <p:cNvSpPr txBox="1"/>
          <p:nvPr/>
        </p:nvSpPr>
        <p:spPr>
          <a:xfrm>
            <a:off x="29006938" y="25303094"/>
            <a:ext cx="2194155" cy="923330"/>
          </a:xfrm>
          <a:prstGeom prst="rect">
            <a:avLst/>
          </a:prstGeom>
          <a:noFill/>
        </p:spPr>
        <p:txBody>
          <a:bodyPr wrap="square">
            <a:spAutoFit/>
          </a:bodyPr>
          <a:lstStyle/>
          <a:p>
            <a:pPr>
              <a:defRPr/>
            </a:pPr>
            <a:r>
              <a:rPr lang="en-US" sz="1800" b="1" dirty="0" smtClean="0">
                <a:solidFill>
                  <a:schemeClr val="accent3"/>
                </a:solidFill>
                <a:latin typeface="Arial" charset="0"/>
                <a:ea typeface="Arial" charset="0"/>
                <a:cs typeface="Arial" charset="0"/>
              </a:rPr>
              <a:t>Series: </a:t>
            </a:r>
            <a:r>
              <a:rPr lang="en-US" sz="1800" dirty="0" smtClean="0">
                <a:solidFill>
                  <a:schemeClr val="accent3"/>
                </a:solidFill>
                <a:latin typeface="Arial" charset="0"/>
                <a:ea typeface="Arial" charset="0"/>
                <a:cs typeface="Arial" charset="0"/>
              </a:rPr>
              <a:t>in et neque </a:t>
            </a:r>
            <a:r>
              <a:rPr lang="en-US" sz="1800" dirty="0">
                <a:solidFill>
                  <a:schemeClr val="accent3"/>
                </a:solidFill>
                <a:latin typeface="Arial" charset="0"/>
                <a:ea typeface="Arial" charset="0"/>
                <a:cs typeface="Arial" charset="0"/>
              </a:rPr>
              <a:t>dignissim, and in aliquet nisl et umis.</a:t>
            </a:r>
          </a:p>
        </p:txBody>
      </p:sp>
      <p:sp>
        <p:nvSpPr>
          <p:cNvPr id="43" name="TextBox 42"/>
          <p:cNvSpPr txBox="1"/>
          <p:nvPr/>
        </p:nvSpPr>
        <p:spPr>
          <a:xfrm>
            <a:off x="881046" y="31004145"/>
            <a:ext cx="9829800" cy="461665"/>
          </a:xfrm>
          <a:prstGeom prst="rect">
            <a:avLst/>
          </a:prstGeom>
          <a:solidFill>
            <a:schemeClr val="bg1">
              <a:alpha val="42000"/>
            </a:schemeClr>
          </a:solidFill>
        </p:spPr>
        <p:txBody>
          <a:bodyPr>
            <a:spAutoFit/>
          </a:bodyPr>
          <a:lstStyle/>
          <a:p>
            <a:pPr>
              <a:spcBef>
                <a:spcPts val="600"/>
              </a:spcBef>
              <a:buClr>
                <a:schemeClr val="tx2"/>
              </a:buClr>
              <a:defRPr/>
            </a:pPr>
            <a:r>
              <a:rPr lang="en-US" sz="2400" i="1" dirty="0">
                <a:latin typeface="Arial" charset="0"/>
                <a:ea typeface="Arial" charset="0"/>
                <a:cs typeface="Arial" charset="0"/>
              </a:rPr>
              <a:t>Mauris orci mi, varius id diam id, egestas auctor enim. </a:t>
            </a:r>
            <a:endParaRPr lang="en-US" sz="2400" i="1" dirty="0" smtClean="0">
              <a:latin typeface="Arial" charset="0"/>
              <a:ea typeface="Arial" charset="0"/>
              <a:cs typeface="Arial" charset="0"/>
            </a:endParaRPr>
          </a:p>
        </p:txBody>
      </p:sp>
      <p:sp>
        <p:nvSpPr>
          <p:cNvPr id="44" name="Arc 43"/>
          <p:cNvSpPr/>
          <p:nvPr/>
        </p:nvSpPr>
        <p:spPr>
          <a:xfrm rot="16200000">
            <a:off x="27441406" y="24647337"/>
            <a:ext cx="1968500" cy="2132807"/>
          </a:xfrm>
          <a:prstGeom prst="arc">
            <a:avLst>
              <a:gd name="adj1" fmla="val 16200000"/>
              <a:gd name="adj2" fmla="val 2592668"/>
            </a:avLst>
          </a:prstGeom>
          <a:ln w="38100">
            <a:solidFill>
              <a:schemeClr val="accent3"/>
            </a:solidFill>
            <a:prstDash val="dash"/>
            <a:headEnd type="arrow" w="lg" len="med"/>
            <a:tailEnd type="oval"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dirty="0"/>
          </a:p>
        </p:txBody>
      </p:sp>
      <p:pic>
        <p:nvPicPr>
          <p:cNvPr id="45" name="Picture 4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533594" y="18930754"/>
            <a:ext cx="707508" cy="707508"/>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533594" y="20029119"/>
            <a:ext cx="707508" cy="707508"/>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533594" y="21127484"/>
            <a:ext cx="707508" cy="707508"/>
          </a:xfrm>
          <a:prstGeom prst="rect">
            <a:avLst/>
          </a:prstGeom>
        </p:spPr>
      </p:pic>
      <p:pic>
        <p:nvPicPr>
          <p:cNvPr id="48" name="Picture 4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3533594" y="22225849"/>
            <a:ext cx="706387" cy="706387"/>
          </a:xfrm>
          <a:prstGeom prst="rect">
            <a:avLst/>
          </a:prstGeom>
        </p:spPr>
      </p:pic>
      <p:pic>
        <p:nvPicPr>
          <p:cNvPr id="49" name="Picture 4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533594" y="23323093"/>
            <a:ext cx="707508" cy="707508"/>
          </a:xfrm>
          <a:prstGeom prst="rect">
            <a:avLst/>
          </a:prstGeom>
        </p:spPr>
      </p:pic>
      <p:pic>
        <p:nvPicPr>
          <p:cNvPr id="50" name="Picture 4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3533594" y="24421458"/>
            <a:ext cx="707508" cy="707508"/>
          </a:xfrm>
          <a:prstGeom prst="rect">
            <a:avLst/>
          </a:prstGeom>
        </p:spPr>
      </p:pic>
      <p:pic>
        <p:nvPicPr>
          <p:cNvPr id="51" name="Picture 5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4581031" y="18930754"/>
            <a:ext cx="707508" cy="707508"/>
          </a:xfrm>
          <a:prstGeom prst="rect">
            <a:avLst/>
          </a:prstGeom>
        </p:spPr>
      </p:pic>
      <p:pic>
        <p:nvPicPr>
          <p:cNvPr id="52" name="Picture 5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4581031" y="22202252"/>
            <a:ext cx="707508" cy="707508"/>
          </a:xfrm>
          <a:prstGeom prst="rect">
            <a:avLst/>
          </a:prstGeom>
        </p:spPr>
      </p:pic>
      <p:pic>
        <p:nvPicPr>
          <p:cNvPr id="53" name="Picture 5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33156" y="18930754"/>
            <a:ext cx="707508" cy="707508"/>
          </a:xfrm>
          <a:prstGeom prst="rect">
            <a:avLst/>
          </a:prstGeom>
        </p:spPr>
      </p:pic>
      <p:pic>
        <p:nvPicPr>
          <p:cNvPr id="54" name="Picture 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33156" y="19928079"/>
            <a:ext cx="707508" cy="707508"/>
          </a:xfrm>
          <a:prstGeom prst="rect">
            <a:avLst/>
          </a:prstGeom>
        </p:spPr>
      </p:pic>
      <p:pic>
        <p:nvPicPr>
          <p:cNvPr id="55" name="Picture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6933156" y="21034173"/>
            <a:ext cx="707508" cy="707508"/>
          </a:xfrm>
          <a:prstGeom prst="rect">
            <a:avLst/>
          </a:prstGeom>
        </p:spPr>
      </p:pic>
      <p:pic>
        <p:nvPicPr>
          <p:cNvPr id="56" name="Picture 55"/>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933156" y="22116457"/>
            <a:ext cx="707508" cy="707508"/>
          </a:xfrm>
          <a:prstGeom prst="rect">
            <a:avLst/>
          </a:prstGeom>
        </p:spPr>
      </p:pic>
      <p:pic>
        <p:nvPicPr>
          <p:cNvPr id="57" name="Picture 56"/>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933156" y="23279824"/>
            <a:ext cx="707508" cy="707508"/>
          </a:xfrm>
          <a:prstGeom prst="rect">
            <a:avLst/>
          </a:prstGeom>
        </p:spPr>
      </p:pic>
      <p:pic>
        <p:nvPicPr>
          <p:cNvPr id="58" name="Picture 5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933156" y="24431546"/>
            <a:ext cx="707508" cy="707508"/>
          </a:xfrm>
          <a:prstGeom prst="rect">
            <a:avLst/>
          </a:prstGeom>
        </p:spPr>
      </p:pic>
      <p:pic>
        <p:nvPicPr>
          <p:cNvPr id="59" name="Picture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8151687" y="18930754"/>
            <a:ext cx="707508" cy="707508"/>
          </a:xfrm>
          <a:prstGeom prst="rect">
            <a:avLst/>
          </a:prstGeom>
        </p:spPr>
      </p:pic>
      <p:pic>
        <p:nvPicPr>
          <p:cNvPr id="60" name="Picture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8151687" y="20042342"/>
            <a:ext cx="707508" cy="707508"/>
          </a:xfrm>
          <a:prstGeom prst="rect">
            <a:avLst/>
          </a:prstGeom>
        </p:spPr>
      </p:pic>
      <p:pic>
        <p:nvPicPr>
          <p:cNvPr id="61" name="Picture 60"/>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8151687" y="21153930"/>
            <a:ext cx="707508" cy="707508"/>
          </a:xfrm>
          <a:prstGeom prst="rect">
            <a:avLst/>
          </a:prstGeom>
        </p:spPr>
      </p:pic>
      <p:pic>
        <p:nvPicPr>
          <p:cNvPr id="62" name="Picture 61"/>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8151687" y="22265518"/>
            <a:ext cx="707508" cy="707508"/>
          </a:xfrm>
          <a:prstGeom prst="rect">
            <a:avLst/>
          </a:prstGeom>
        </p:spPr>
      </p:pic>
      <p:pic>
        <p:nvPicPr>
          <p:cNvPr id="63" name="Picture 6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8151687" y="23377106"/>
            <a:ext cx="707508" cy="707508"/>
          </a:xfrm>
          <a:prstGeom prst="rect">
            <a:avLst/>
          </a:prstGeom>
        </p:spPr>
      </p:pic>
      <p:pic>
        <p:nvPicPr>
          <p:cNvPr id="64" name="Picture 6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8151687" y="24488696"/>
            <a:ext cx="707508" cy="707508"/>
          </a:xfrm>
          <a:prstGeom prst="rect">
            <a:avLst/>
          </a:prstGeom>
        </p:spPr>
      </p:pic>
      <p:pic>
        <p:nvPicPr>
          <p:cNvPr id="65" name="Picture 64"/>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9429520" y="18930754"/>
            <a:ext cx="707508" cy="707508"/>
          </a:xfrm>
          <a:prstGeom prst="rect">
            <a:avLst/>
          </a:prstGeom>
        </p:spPr>
      </p:pic>
      <p:pic>
        <p:nvPicPr>
          <p:cNvPr id="66" name="Picture 65"/>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9429520" y="20038456"/>
            <a:ext cx="707508" cy="707508"/>
          </a:xfrm>
          <a:prstGeom prst="rect">
            <a:avLst/>
          </a:prstGeom>
        </p:spPr>
      </p:pic>
      <p:pic>
        <p:nvPicPr>
          <p:cNvPr id="67" name="Picture 66"/>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39429520" y="21146158"/>
            <a:ext cx="707508" cy="707508"/>
          </a:xfrm>
          <a:prstGeom prst="rect">
            <a:avLst/>
          </a:prstGeom>
        </p:spPr>
      </p:pic>
      <p:pic>
        <p:nvPicPr>
          <p:cNvPr id="68" name="Picture 67"/>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9429520" y="22253860"/>
            <a:ext cx="707508" cy="707508"/>
          </a:xfrm>
          <a:prstGeom prst="rect">
            <a:avLst/>
          </a:prstGeom>
        </p:spPr>
      </p:pic>
      <p:pic>
        <p:nvPicPr>
          <p:cNvPr id="69" name="Picture 68"/>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39429520" y="23361562"/>
            <a:ext cx="707508" cy="707508"/>
          </a:xfrm>
          <a:prstGeom prst="rect">
            <a:avLst/>
          </a:prstGeom>
        </p:spPr>
      </p:pic>
      <p:pic>
        <p:nvPicPr>
          <p:cNvPr id="70" name="Picture 69"/>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9429520" y="24469265"/>
            <a:ext cx="707508" cy="707508"/>
          </a:xfrm>
          <a:prstGeom prst="rect">
            <a:avLst/>
          </a:prstGeom>
        </p:spPr>
      </p:pic>
      <p:pic>
        <p:nvPicPr>
          <p:cNvPr id="71" name="Picture 70"/>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40813539" y="18930754"/>
            <a:ext cx="707508" cy="707508"/>
          </a:xfrm>
          <a:prstGeom prst="rect">
            <a:avLst/>
          </a:prstGeom>
        </p:spPr>
      </p:pic>
      <p:pic>
        <p:nvPicPr>
          <p:cNvPr id="72" name="Picture 71"/>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0813539" y="20035961"/>
            <a:ext cx="707508" cy="707508"/>
          </a:xfrm>
          <a:prstGeom prst="rect">
            <a:avLst/>
          </a:prstGeom>
        </p:spPr>
      </p:pic>
      <p:pic>
        <p:nvPicPr>
          <p:cNvPr id="73" name="Picture 72"/>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40813539" y="21141168"/>
            <a:ext cx="707508" cy="707508"/>
          </a:xfrm>
          <a:prstGeom prst="rect">
            <a:avLst/>
          </a:prstGeom>
        </p:spPr>
      </p:pic>
      <p:pic>
        <p:nvPicPr>
          <p:cNvPr id="74" name="Picture 73"/>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40813539" y="22246375"/>
            <a:ext cx="707508" cy="707508"/>
          </a:xfrm>
          <a:prstGeom prst="rect">
            <a:avLst/>
          </a:prstGeom>
        </p:spPr>
      </p:pic>
      <p:pic>
        <p:nvPicPr>
          <p:cNvPr id="75" name="Picture 74"/>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40813539" y="23351582"/>
            <a:ext cx="707508" cy="707508"/>
          </a:xfrm>
          <a:prstGeom prst="rect">
            <a:avLst/>
          </a:prstGeom>
        </p:spPr>
      </p:pic>
      <p:pic>
        <p:nvPicPr>
          <p:cNvPr id="76" name="Picture 75"/>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0813539" y="24456789"/>
            <a:ext cx="707508" cy="707508"/>
          </a:xfrm>
          <a:prstGeom prst="rect">
            <a:avLst/>
          </a:prstGeom>
        </p:spPr>
      </p:pic>
      <p:pic>
        <p:nvPicPr>
          <p:cNvPr id="77" name="Picture 76"/>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42081526" y="19985229"/>
            <a:ext cx="707508" cy="707508"/>
          </a:xfrm>
          <a:prstGeom prst="rect">
            <a:avLst/>
          </a:prstGeom>
        </p:spPr>
      </p:pic>
      <p:pic>
        <p:nvPicPr>
          <p:cNvPr id="78" name="Picture 77"/>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42081526" y="18930754"/>
            <a:ext cx="707508" cy="707508"/>
          </a:xfrm>
          <a:prstGeom prst="rect">
            <a:avLst/>
          </a:prstGeom>
        </p:spPr>
      </p:pic>
      <p:pic>
        <p:nvPicPr>
          <p:cNvPr id="79" name="Picture 78"/>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34581031" y="20021253"/>
            <a:ext cx="707508" cy="707508"/>
          </a:xfrm>
          <a:prstGeom prst="rect">
            <a:avLst/>
          </a:prstGeom>
        </p:spPr>
      </p:pic>
      <p:pic>
        <p:nvPicPr>
          <p:cNvPr id="80" name="Picture 79"/>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4581031" y="21111752"/>
            <a:ext cx="707508" cy="707508"/>
          </a:xfrm>
          <a:prstGeom prst="rect">
            <a:avLst/>
          </a:prstGeom>
        </p:spPr>
      </p:pic>
      <p:cxnSp>
        <p:nvCxnSpPr>
          <p:cNvPr id="81" name="Straight Connector 80"/>
          <p:cNvCxnSpPr/>
          <p:nvPr/>
        </p:nvCxnSpPr>
        <p:spPr bwMode="auto">
          <a:xfrm>
            <a:off x="36136117" y="18902179"/>
            <a:ext cx="0" cy="6390730"/>
          </a:xfrm>
          <a:prstGeom prst="line">
            <a:avLst/>
          </a:prstGeom>
          <a:noFill/>
          <a:ln w="25400" cap="flat" cmpd="sng" algn="ctr">
            <a:solidFill>
              <a:schemeClr val="tx1"/>
            </a:solidFill>
            <a:prstDash val="dash"/>
            <a:round/>
            <a:headEnd type="none" w="med" len="med"/>
            <a:tailEnd type="none" w="med" len="med"/>
          </a:ln>
          <a:effectLst/>
        </p:spPr>
      </p:cxnSp>
      <p:sp>
        <p:nvSpPr>
          <p:cNvPr id="82" name="TextBox 81"/>
          <p:cNvSpPr txBox="1"/>
          <p:nvPr/>
        </p:nvSpPr>
        <p:spPr>
          <a:xfrm>
            <a:off x="11668741" y="31106835"/>
            <a:ext cx="9829800" cy="461665"/>
          </a:xfrm>
          <a:prstGeom prst="rect">
            <a:avLst/>
          </a:prstGeom>
          <a:solidFill>
            <a:schemeClr val="bg1">
              <a:alpha val="42000"/>
            </a:schemeClr>
          </a:solidFill>
        </p:spPr>
        <p:txBody>
          <a:bodyPr>
            <a:spAutoFit/>
          </a:bodyPr>
          <a:lstStyle/>
          <a:p>
            <a:pPr>
              <a:spcBef>
                <a:spcPts val="600"/>
              </a:spcBef>
              <a:buClr>
                <a:schemeClr val="tx2"/>
              </a:buClr>
              <a:defRPr/>
            </a:pPr>
            <a:r>
              <a:rPr lang="en-US" sz="2400" i="1" dirty="0" smtClean="0">
                <a:latin typeface="Arial" charset="0"/>
                <a:ea typeface="Arial" charset="0"/>
                <a:cs typeface="Arial" charset="0"/>
              </a:rPr>
              <a:t>*Unamcorper </a:t>
            </a:r>
            <a:r>
              <a:rPr lang="en-US" sz="2400" i="1" dirty="0">
                <a:latin typeface="Arial" charset="0"/>
                <a:ea typeface="Arial" charset="0"/>
                <a:cs typeface="Arial" charset="0"/>
              </a:rPr>
              <a:t>efficitur sed in nulla. </a:t>
            </a:r>
            <a:endParaRPr lang="en-US" sz="2400" i="1" dirty="0" smtClean="0">
              <a:latin typeface="Arial" charset="0"/>
              <a:ea typeface="Arial" charset="0"/>
              <a:cs typeface="Arial" charset="0"/>
            </a:endParaRPr>
          </a:p>
        </p:txBody>
      </p:sp>
      <p:cxnSp>
        <p:nvCxnSpPr>
          <p:cNvPr id="83" name="Straight Connector 82"/>
          <p:cNvCxnSpPr/>
          <p:nvPr/>
        </p:nvCxnSpPr>
        <p:spPr bwMode="auto">
          <a:xfrm>
            <a:off x="16640791" y="21438317"/>
            <a:ext cx="0" cy="4466253"/>
          </a:xfrm>
          <a:prstGeom prst="line">
            <a:avLst/>
          </a:prstGeom>
          <a:noFill/>
          <a:ln w="25400" cap="flat" cmpd="sng" algn="ctr">
            <a:solidFill>
              <a:schemeClr val="tx1"/>
            </a:solidFill>
            <a:prstDash val="dash"/>
            <a:round/>
            <a:headEnd type="none" w="med" len="med"/>
            <a:tailEnd type="none" w="med" len="med"/>
          </a:ln>
          <a:effectLst/>
        </p:spPr>
      </p:cxnSp>
      <p:sp>
        <p:nvSpPr>
          <p:cNvPr id="84" name="Picture Placeholder 34"/>
          <p:cNvSpPr>
            <a:spLocks noGrp="1"/>
          </p:cNvSpPr>
          <p:nvPr>
            <p:ph type="pic" sz="quarter" idx="16"/>
          </p:nvPr>
        </p:nvSpPr>
        <p:spPr>
          <a:xfrm>
            <a:off x="937764" y="24236713"/>
            <a:ext cx="9798050" cy="6640656"/>
          </a:xfrm>
        </p:spPr>
      </p:sp>
    </p:spTree>
    <p:extLst>
      <p:ext uri="{BB962C8B-B14F-4D97-AF65-F5344CB8AC3E}">
        <p14:creationId xmlns:p14="http://schemas.microsoft.com/office/powerpoint/2010/main" val="2090392002"/>
      </p:ext>
    </p:extLst>
  </p:cSld>
  <p:clrMapOvr>
    <a:masterClrMapping/>
  </p:clrMapOvr>
  <p:timing>
    <p:tnLst>
      <p:par>
        <p:cTn id="1" dur="indefinite" restart="never" nodeType="tmRoot"/>
      </p:par>
    </p:tnLst>
  </p:timing>
</p:sld>
</file>

<file path=ppt/theme/theme1.xml><?xml version="1.0" encoding="utf-8"?>
<a:theme xmlns:a="http://schemas.openxmlformats.org/drawingml/2006/main" name="Scentific_posters">
  <a:themeElements>
    <a:clrScheme name="UB Color Palette">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186BB7"/>
      </a:hlink>
      <a:folHlink>
        <a:srgbClr val="D86A4E"/>
      </a:folHlink>
    </a:clrScheme>
    <a:fontScheme name="Custom Design">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457200" tIns="457200" rIns="457200" bIns="457200" numCol="1" anchor="t" anchorCtr="0" compatLnSpc="1">
        <a:prstTxWarp prst="textNoShape">
          <a:avLst/>
        </a:prstTxWarp>
        <a:spAutoFit/>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a:ln>
              <a:noFill/>
            </a:ln>
            <a:solidFill>
              <a:schemeClr val="tx1"/>
            </a:solidFill>
            <a:effectLst/>
            <a:latin typeface="Arial Narrow" pitchFamily="61"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457200" tIns="457200" rIns="457200" bIns="457200" numCol="1" anchor="t" anchorCtr="0" compatLnSpc="1">
        <a:prstTxWarp prst="textNoShape">
          <a:avLst/>
        </a:prstTxWarp>
        <a:spAutoFit/>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2900" b="0" i="0" u="none" strike="noStrike" cap="none" normalizeH="0" baseline="0">
            <a:ln>
              <a:noFill/>
            </a:ln>
            <a:solidFill>
              <a:schemeClr val="tx1"/>
            </a:solidFill>
            <a:effectLst/>
            <a:latin typeface="Arial Narrow" pitchFamily="61" charset="0"/>
          </a:defRPr>
        </a:defPPr>
      </a:lstStyle>
    </a:lnDef>
  </a:objectDefaults>
  <a:extraClrSchemeLst>
    <a:extraClrScheme>
      <a:clrScheme name="Custom Design 1">
        <a:dk1>
          <a:srgbClr val="000000"/>
        </a:dk1>
        <a:lt1>
          <a:srgbClr val="AABAC9"/>
        </a:lt1>
        <a:dk2>
          <a:srgbClr val="000000"/>
        </a:dk2>
        <a:lt2>
          <a:srgbClr val="808080"/>
        </a:lt2>
        <a:accent1>
          <a:srgbClr val="D7D7D7"/>
        </a:accent1>
        <a:accent2>
          <a:srgbClr val="003466"/>
        </a:accent2>
        <a:accent3>
          <a:srgbClr val="D2D9E1"/>
        </a:accent3>
        <a:accent4>
          <a:srgbClr val="000000"/>
        </a:accent4>
        <a:accent5>
          <a:srgbClr val="E8E8E8"/>
        </a:accent5>
        <a:accent6>
          <a:srgbClr val="002E5C"/>
        </a:accent6>
        <a:hlink>
          <a:srgbClr val="008000"/>
        </a:hlink>
        <a:folHlink>
          <a:srgbClr val="800000"/>
        </a:folHlink>
      </a:clrScheme>
      <a:clrMap bg1="lt1" tx1="dk1" bg2="lt2" tx2="dk2" accent1="accent1" accent2="accent2" accent3="accent3" accent4="accent4" accent5="accent5" accent6="accent6" hlink="hlink" folHlink="folHlink"/>
    </a:extraClrScheme>
    <a:extraClrScheme>
      <a:clrScheme name="Custom Design 2">
        <a:dk1>
          <a:srgbClr val="603000"/>
        </a:dk1>
        <a:lt1>
          <a:srgbClr val="CF9860"/>
        </a:lt1>
        <a:dk2>
          <a:srgbClr val="000000"/>
        </a:dk2>
        <a:lt2>
          <a:srgbClr val="808080"/>
        </a:lt2>
        <a:accent1>
          <a:srgbClr val="FFFFCF"/>
        </a:accent1>
        <a:accent2>
          <a:srgbClr val="603000"/>
        </a:accent2>
        <a:accent3>
          <a:srgbClr val="E4CAB6"/>
        </a:accent3>
        <a:accent4>
          <a:srgbClr val="512700"/>
        </a:accent4>
        <a:accent5>
          <a:srgbClr val="FFFFE4"/>
        </a:accent5>
        <a:accent6>
          <a:srgbClr val="56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Custom Design 3">
        <a:dk1>
          <a:srgbClr val="505750"/>
        </a:dk1>
        <a:lt1>
          <a:srgbClr val="FFFFFF"/>
        </a:lt1>
        <a:dk2>
          <a:srgbClr val="000000"/>
        </a:dk2>
        <a:lt2>
          <a:srgbClr val="808080"/>
        </a:lt2>
        <a:accent1>
          <a:srgbClr val="DFDFDF"/>
        </a:accent1>
        <a:accent2>
          <a:srgbClr val="9F3000"/>
        </a:accent2>
        <a:accent3>
          <a:srgbClr val="FFFFFF"/>
        </a:accent3>
        <a:accent4>
          <a:srgbClr val="434943"/>
        </a:accent4>
        <a:accent5>
          <a:srgbClr val="ECECEC"/>
        </a:accent5>
        <a:accent6>
          <a:srgbClr val="902A00"/>
        </a:accent6>
        <a:hlink>
          <a:srgbClr val="C21414"/>
        </a:hlink>
        <a:folHlink>
          <a:srgbClr val="660066"/>
        </a:folHlink>
      </a:clrScheme>
      <a:clrMap bg1="lt1" tx1="dk1" bg2="lt2" tx2="dk2" accent1="accent1" accent2="accent2" accent3="accent3" accent4="accent4" accent5="accent5" accent6="accent6" hlink="hlink" folHlink="folHlink"/>
    </a:extraClrScheme>
    <a:extraClrScheme>
      <a:clrScheme name="Custom Design 4">
        <a:dk1>
          <a:srgbClr val="3A0000"/>
        </a:dk1>
        <a:lt1>
          <a:srgbClr val="FFFFFF"/>
        </a:lt1>
        <a:dk2>
          <a:srgbClr val="000000"/>
        </a:dk2>
        <a:lt2>
          <a:srgbClr val="808080"/>
        </a:lt2>
        <a:accent1>
          <a:srgbClr val="FFFFCF"/>
        </a:accent1>
        <a:accent2>
          <a:srgbClr val="9F0000"/>
        </a:accent2>
        <a:accent3>
          <a:srgbClr val="FFFFFF"/>
        </a:accent3>
        <a:accent4>
          <a:srgbClr val="300000"/>
        </a:accent4>
        <a:accent5>
          <a:srgbClr val="FFFFE4"/>
        </a:accent5>
        <a:accent6>
          <a:srgbClr val="90000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5">
        <a:dk1>
          <a:srgbClr val="002336"/>
        </a:dk1>
        <a:lt1>
          <a:srgbClr val="E8F0F8"/>
        </a:lt1>
        <a:dk2>
          <a:srgbClr val="000000"/>
        </a:dk2>
        <a:lt2>
          <a:srgbClr val="808080"/>
        </a:lt2>
        <a:accent1>
          <a:srgbClr val="FFFFEF"/>
        </a:accent1>
        <a:accent2>
          <a:srgbClr val="00679F"/>
        </a:accent2>
        <a:accent3>
          <a:srgbClr val="F2F6FB"/>
        </a:accent3>
        <a:accent4>
          <a:srgbClr val="001C2D"/>
        </a:accent4>
        <a:accent5>
          <a:srgbClr val="FFFFF6"/>
        </a:accent5>
        <a:accent6>
          <a:srgbClr val="005D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6">
        <a:dk1>
          <a:srgbClr val="002336"/>
        </a:dk1>
        <a:lt1>
          <a:srgbClr val="CFCFFF"/>
        </a:lt1>
        <a:dk2>
          <a:srgbClr val="000000"/>
        </a:dk2>
        <a:lt2>
          <a:srgbClr val="808080"/>
        </a:lt2>
        <a:accent1>
          <a:srgbClr val="FFFFFF"/>
        </a:accent1>
        <a:accent2>
          <a:srgbClr val="003060"/>
        </a:accent2>
        <a:accent3>
          <a:srgbClr val="E4E4FF"/>
        </a:accent3>
        <a:accent4>
          <a:srgbClr val="001C2D"/>
        </a:accent4>
        <a:accent5>
          <a:srgbClr val="FFFFFF"/>
        </a:accent5>
        <a:accent6>
          <a:srgbClr val="002A56"/>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7">
        <a:dk1>
          <a:srgbClr val="000000"/>
        </a:dk1>
        <a:lt1>
          <a:srgbClr val="FFFFFF"/>
        </a:lt1>
        <a:dk2>
          <a:srgbClr val="000000"/>
        </a:dk2>
        <a:lt2>
          <a:srgbClr val="808080"/>
        </a:lt2>
        <a:accent1>
          <a:srgbClr val="EAEAEA"/>
        </a:accent1>
        <a:accent2>
          <a:srgbClr val="4B4B4B"/>
        </a:accent2>
        <a:accent3>
          <a:srgbClr val="FFFFFF"/>
        </a:accent3>
        <a:accent4>
          <a:srgbClr val="000000"/>
        </a:accent4>
        <a:accent5>
          <a:srgbClr val="F3F3F3"/>
        </a:accent5>
        <a:accent6>
          <a:srgbClr val="434343"/>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8">
        <a:dk1>
          <a:srgbClr val="000000"/>
        </a:dk1>
        <a:lt1>
          <a:srgbClr val="E3DABB"/>
        </a:lt1>
        <a:dk2>
          <a:srgbClr val="000000"/>
        </a:dk2>
        <a:lt2>
          <a:srgbClr val="808080"/>
        </a:lt2>
        <a:accent1>
          <a:srgbClr val="EAEAEA"/>
        </a:accent1>
        <a:accent2>
          <a:srgbClr val="065290"/>
        </a:accent2>
        <a:accent3>
          <a:srgbClr val="EFEADA"/>
        </a:accent3>
        <a:accent4>
          <a:srgbClr val="000000"/>
        </a:accent4>
        <a:accent5>
          <a:srgbClr val="F3F3F3"/>
        </a:accent5>
        <a:accent6>
          <a:srgbClr val="054982"/>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9">
        <a:dk1>
          <a:srgbClr val="00009F"/>
        </a:dk1>
        <a:lt1>
          <a:srgbClr val="FFCFFF"/>
        </a:lt1>
        <a:dk2>
          <a:srgbClr val="000000"/>
        </a:dk2>
        <a:lt2>
          <a:srgbClr val="808080"/>
        </a:lt2>
        <a:accent1>
          <a:srgbClr val="FFFFFF"/>
        </a:accent1>
        <a:accent2>
          <a:srgbClr val="60009F"/>
        </a:accent2>
        <a:accent3>
          <a:srgbClr val="FFE4FF"/>
        </a:accent3>
        <a:accent4>
          <a:srgbClr val="000087"/>
        </a:accent4>
        <a:accent5>
          <a:srgbClr val="FFFFFF"/>
        </a:accent5>
        <a:accent6>
          <a:srgbClr val="560090"/>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10">
        <a:dk1>
          <a:srgbClr val="003000"/>
        </a:dk1>
        <a:lt1>
          <a:srgbClr val="9FCF9F"/>
        </a:lt1>
        <a:dk2>
          <a:srgbClr val="000000"/>
        </a:dk2>
        <a:lt2>
          <a:srgbClr val="808080"/>
        </a:lt2>
        <a:accent1>
          <a:srgbClr val="FFFFFF"/>
        </a:accent1>
        <a:accent2>
          <a:srgbClr val="006730"/>
        </a:accent2>
        <a:accent3>
          <a:srgbClr val="CDE4CD"/>
        </a:accent3>
        <a:accent4>
          <a:srgbClr val="002700"/>
        </a:accent4>
        <a:accent5>
          <a:srgbClr val="FFFFFF"/>
        </a:accent5>
        <a:accent6>
          <a:srgbClr val="005D2A"/>
        </a:accent6>
        <a:hlink>
          <a:srgbClr val="028418"/>
        </a:hlink>
        <a:folHlink>
          <a:srgbClr val="660066"/>
        </a:folHlink>
      </a:clrScheme>
      <a:clrMap bg1="lt1" tx1="dk1" bg2="lt2" tx2="dk2" accent1="accent1" accent2="accent2" accent3="accent3" accent4="accent4" accent5="accent5" accent6="accent6" hlink="hlink" folHlink="folHlink"/>
    </a:extraClrScheme>
    <a:extraClrScheme>
      <a:clrScheme name="Custom Design 11">
        <a:dk1>
          <a:srgbClr val="000000"/>
        </a:dk1>
        <a:lt1>
          <a:srgbClr val="FFFFD5"/>
        </a:lt1>
        <a:dk2>
          <a:srgbClr val="000000"/>
        </a:dk2>
        <a:lt2>
          <a:srgbClr val="808080"/>
        </a:lt2>
        <a:accent1>
          <a:srgbClr val="D7DFCF"/>
        </a:accent1>
        <a:accent2>
          <a:srgbClr val="661600"/>
        </a:accent2>
        <a:accent3>
          <a:srgbClr val="FFFFE7"/>
        </a:accent3>
        <a:accent4>
          <a:srgbClr val="000000"/>
        </a:accent4>
        <a:accent5>
          <a:srgbClr val="E8ECE4"/>
        </a:accent5>
        <a:accent6>
          <a:srgbClr val="5C1300"/>
        </a:accent6>
        <a:hlink>
          <a:srgbClr val="008000"/>
        </a:hlink>
        <a:folHlink>
          <a:srgbClr val="8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Wood Type</Template>
  <TotalTime>11394</TotalTime>
  <Words>1279</Words>
  <Application>Microsoft Macintosh PowerPoint</Application>
  <PresentationFormat>Custom</PresentationFormat>
  <Paragraphs>143</Paragraphs>
  <Slides>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vt:i4>
      </vt:variant>
    </vt:vector>
  </HeadingPairs>
  <TitlesOfParts>
    <vt:vector size="7" baseType="lpstr">
      <vt:lpstr>Arial Black</vt:lpstr>
      <vt:lpstr>Arial Narrow</vt:lpstr>
      <vt:lpstr>ＭＳ Ｐゴシック</vt:lpstr>
      <vt:lpstr>Arial</vt:lpstr>
      <vt:lpstr>Scentific_posters</vt:lpstr>
      <vt:lpstr>PowerPoint Presentation</vt:lpstr>
      <vt:lpstr>PowerPoint Presentation</vt:lpstr>
    </vt:vector>
  </TitlesOfParts>
  <Company>www.PosterPresentations.com</Company>
  <LinksUpToDate>false</LinksUpToDate>
  <SharedDoc>false</SharedDoc>
  <HyperlinkBase>http://www.posterpresentations.com</HyperlinkBase>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48x36 Poster Template</dc:title>
  <dc:subject>Free PowerPoint poster templates</dc:subject>
  <dc:creator>A. Kotoulas</dc:creator>
  <cp:keywords>poster presentation, poster design, poster template</cp:keywords>
  <dc:description>Non-authorized printing of this poster template by any commercial printing service other than PosterPresentations.com is strictly prohibited._x000d_
Non-profit educational printing centers are exempt._x000d_
To obtain printing authorization call:_x000d_
1.866.649.3004_x000d_
_x000d_
© 2007 Canterbury Media Services, Inc</dc:description>
  <cp:lastModifiedBy>Microsoft Office User</cp:lastModifiedBy>
  <cp:revision>285</cp:revision>
  <cp:lastPrinted>2016-09-21T22:46:40Z</cp:lastPrinted>
  <dcterms:created xsi:type="dcterms:W3CDTF">2009-06-30T14:01:02Z</dcterms:created>
  <dcterms:modified xsi:type="dcterms:W3CDTF">2016-09-22T14:57:51Z</dcterms:modified>
  <cp:category>Powerpoint poster templates</cp:category>
</cp:coreProperties>
</file>