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D7FE8-C83E-4759-AD59-3F3FB157FF1D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051" y="5876358"/>
            <a:ext cx="12188951" cy="976857"/>
            <a:chOff x="3050" y="-45591"/>
            <a:chExt cx="12188950" cy="97685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" b="86663"/>
            <a:stretch/>
          </p:blipFill>
          <p:spPr>
            <a:xfrm>
              <a:off x="3050" y="16866"/>
              <a:ext cx="12188950" cy="914400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095" y="-45591"/>
              <a:ext cx="6572363" cy="938909"/>
            </a:xfrm>
            <a:prstGeom prst="rect">
              <a:avLst/>
            </a:prstGeom>
          </p:spPr>
        </p:pic>
      </p:grp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288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0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452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D7FE8-C83E-4759-AD59-3F3FB157FF1D}" type="datetimeFigureOut">
              <a:rPr lang="en-US" smtClean="0"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23A67-CFF2-4720-8855-CBD8F1F197A7}" type="slidenum">
              <a:rPr lang="en-US" smtClean="0"/>
              <a:t>‹#›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" b="86663"/>
          <a:stretch/>
        </p:blipFill>
        <p:spPr>
          <a:xfrm>
            <a:off x="3051" y="5938815"/>
            <a:ext cx="12188951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" y="6043082"/>
            <a:ext cx="3901440" cy="569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277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timing>
    <p:tnLst>
      <p:par>
        <p:cTn id="1" dur="indefinite" restart="never" nodeType="tmRoot"/>
      </p:par>
    </p:tnLst>
  </p:timing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58298"/>
      </p:ext>
    </p:extLst>
  </p:cSld>
  <p:clrMapOvr>
    <a:masterClrMapping/>
  </p:clrMapOvr>
</p:sld>
</file>

<file path=ppt/theme/theme1.xml><?xml version="1.0" encoding="utf-8"?>
<a:theme xmlns:a="http://schemas.openxmlformats.org/drawingml/2006/main" name="new-ubssw-grey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-ubssw-grey" id="{99338624-5554-48D0-8D14-128BBFA10D21}" vid="{5ED9D757-FBCA-497B-87F9-C9A5D55635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new-ubssw-grey</Template>
  <TotalTime>33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new-ubssw-grey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Watson, Sarah</dc:creator>
  <cp:lastModifiedBy>Watson, Sarah</cp:lastModifiedBy>
  <cp:revision>4</cp:revision>
  <dcterms:created xsi:type="dcterms:W3CDTF">2016-09-15T13:52:47Z</dcterms:created>
  <dcterms:modified xsi:type="dcterms:W3CDTF">2016-09-15T14:25:47Z</dcterms:modified>
</cp:coreProperties>
</file>