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100" d="100"/>
          <a:sy n="100" d="100"/>
        </p:scale>
        <p:origin x="-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D7FE8-C83E-4759-AD59-3F3FB157FF1D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3A67-CFF2-4720-8855-CBD8F1F197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288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3A67-CFF2-4720-8855-CBD8F1F1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80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3A67-CFF2-4720-8855-CBD8F1F1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45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D7FE8-C83E-4759-AD59-3F3FB157FF1D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23A67-CFF2-4720-8855-CBD8F1F197A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" b="86663"/>
          <a:stretch/>
        </p:blipFill>
        <p:spPr>
          <a:xfrm>
            <a:off x="3051" y="5938815"/>
            <a:ext cx="12188951" cy="914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" y="6043082"/>
            <a:ext cx="3901440" cy="569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277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</p:sldLayoutIdLst>
  <p:timing>
    <p:tnLst>
      <p:par>
        <p:cTn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558298"/>
      </p:ext>
    </p:extLst>
  </p:cSld>
  <p:clrMapOvr>
    <a:masterClrMapping/>
  </p:clrMapOvr>
</p:sld>
</file>

<file path=ppt/theme/theme1.xml><?xml version="1.0" encoding="utf-8"?>
<a:theme xmlns:a="http://schemas.openxmlformats.org/drawingml/2006/main" name="new-ubssw-gre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-ubssw-grey" id="{99338624-5554-48D0-8D14-128BBFA10D21}" vid="{5ED9D757-FBCA-497B-87F9-C9A5D55635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new-ubssw-grey</Template>
  <TotalTime>20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new-ubssw-grey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Watson, Sarah</dc:creator>
  <cp:lastModifiedBy>Watson, Sarah</cp:lastModifiedBy>
  <cp:revision>4</cp:revision>
  <dcterms:created xsi:type="dcterms:W3CDTF">2016-09-15T13:52:47Z</dcterms:created>
  <dcterms:modified xsi:type="dcterms:W3CDTF">2016-09-15T14:25:02Z</dcterms:modified>
</cp:coreProperties>
</file>