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handoutMasterIdLst>
    <p:handoutMasterId r:id="rId4"/>
  </p:handoutMasterIdLst>
  <p:sldIdLst>
    <p:sldId id="256" r:id="rId2"/>
    <p:sldId id="257" r:id="rId3"/>
  </p:sldIdLst>
  <p:sldSz cx="32918400" cy="438912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varScale="1">
        <p:scale>
          <a:sx n="15" d="100"/>
          <a:sy n="15" d="100"/>
        </p:scale>
        <p:origin x="2196" y="2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188"/>
    </p:cViewPr>
  </p:sorterViewPr>
  <p:notesViewPr>
    <p:cSldViewPr snapToGrid="0" snapToObjects="1" showGuides="1">
      <p:cViewPr varScale="1">
        <p:scale>
          <a:sx n="101" d="100"/>
          <a:sy n="101" d="100"/>
        </p:scale>
        <p:origin x="393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Macro-Enabled_Worksheet2.xlsm"/></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Macro-Enabled_Worksheet3.xlsm"/></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Macro-Enabled_Worksheet6.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r>
              <a:rPr lang="en-US" sz="3200" b="1" dirty="0">
                <a:solidFill>
                  <a:schemeClr val="tx1"/>
                </a:solidFill>
              </a:rPr>
              <a:t>Chart</a:t>
            </a:r>
            <a:r>
              <a:rPr lang="en-US" sz="3200" b="1" baseline="0" dirty="0">
                <a:solidFill>
                  <a:schemeClr val="tx1"/>
                </a:solidFill>
              </a:rPr>
              <a:t> Title</a:t>
            </a:r>
            <a:endParaRPr lang="en-US" sz="3200" b="1" dirty="0">
              <a:solidFill>
                <a:schemeClr val="tx1"/>
              </a:solidFill>
            </a:endParaRPr>
          </a:p>
        </c:rich>
      </c:tx>
      <c:layout>
        <c:manualLayout>
          <c:xMode val="edge"/>
          <c:yMode val="edge"/>
          <c:x val="0.31977639488861598"/>
          <c:y val="5.7677864208368498E-2"/>
        </c:manualLayout>
      </c:layout>
      <c:overlay val="0"/>
      <c:spPr>
        <a:noFill/>
        <a:ln w="22320">
          <a:noFill/>
        </a:ln>
      </c:spPr>
    </c:title>
    <c:autoTitleDeleted val="0"/>
    <c:plotArea>
      <c:layout>
        <c:manualLayout>
          <c:layoutTarget val="inner"/>
          <c:xMode val="edge"/>
          <c:yMode val="edge"/>
          <c:x val="0.22653482108432799"/>
          <c:y val="0.18120462338795801"/>
          <c:w val="0.51592749296523299"/>
          <c:h val="0.6398891631278730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extLst>
              <c:ext xmlns:c16="http://schemas.microsoft.com/office/drawing/2014/chart" uri="{C3380CC4-5D6E-409C-BE32-E72D297353CC}">
                <c16:uniqueId val="{00000001-5DA7-4713-82B2-2A193832FA7B}"/>
              </c:ext>
            </c:extLst>
          </c:dPt>
          <c:dPt>
            <c:idx val="1"/>
            <c:bubble3D val="0"/>
            <c:spPr>
              <a:solidFill>
                <a:srgbClr val="41B6E6"/>
              </a:solidFill>
              <a:ln w="11160">
                <a:solidFill>
                  <a:srgbClr val="FFFFFF"/>
                </a:solidFill>
                <a:prstDash val="solid"/>
              </a:ln>
            </c:spPr>
            <c:extLst>
              <c:ext xmlns:c16="http://schemas.microsoft.com/office/drawing/2014/chart" uri="{C3380CC4-5D6E-409C-BE32-E72D297353CC}">
                <c16:uniqueId val="{00000003-5DA7-4713-82B2-2A193832FA7B}"/>
              </c:ext>
            </c:extLst>
          </c:dPt>
          <c:dPt>
            <c:idx val="2"/>
            <c:bubble3D val="0"/>
            <c:spPr>
              <a:solidFill>
                <a:srgbClr val="E56D54"/>
              </a:solidFill>
              <a:ln w="11160">
                <a:solidFill>
                  <a:srgbClr val="FFFFFF"/>
                </a:solidFill>
                <a:prstDash val="solid"/>
              </a:ln>
            </c:spPr>
            <c:extLst>
              <c:ext xmlns:c16="http://schemas.microsoft.com/office/drawing/2014/chart" uri="{C3380CC4-5D6E-409C-BE32-E72D297353CC}">
                <c16:uniqueId val="{00000005-5DA7-4713-82B2-2A193832FA7B}"/>
              </c:ext>
            </c:extLst>
          </c:dPt>
          <c:cat>
            <c:strRef>
              <c:f>Sheet1!$A$2:$A$4</c:f>
              <c:strCache>
                <c:ptCount val="3"/>
                <c:pt idx="0">
                  <c:v>Series 1</c:v>
                </c:pt>
                <c:pt idx="1">
                  <c:v>Series 2</c:v>
                </c:pt>
                <c:pt idx="2">
                  <c:v>Series 3</c:v>
                </c:pt>
              </c:strCache>
            </c:strRef>
          </c:cat>
          <c:val>
            <c:numRef>
              <c:f>Sheet1!$B$2:$B$4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6-5DA7-4713-82B2-2A193832FA7B}"/>
            </c:ext>
          </c:extLst>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ayout>
        <c:manualLayout>
          <c:xMode val="edge"/>
          <c:yMode val="edge"/>
          <c:x val="0.11139899969988901"/>
          <c:y val="0.89354195260385805"/>
          <c:w val="0.78746864812404405"/>
          <c:h val="7.3836395450568498E-2"/>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200" b="1" dirty="0">
                <a:solidFill>
                  <a:schemeClr val="tx1"/>
                </a:solidFill>
              </a:rPr>
              <a:t>Chart Title</a:t>
            </a:r>
          </a:p>
        </c:rich>
      </c:tx>
      <c:layout>
        <c:manualLayout>
          <c:xMode val="edge"/>
          <c:yMode val="edge"/>
          <c:x val="0.26578038991450997"/>
          <c:y val="0.10371307011441699"/>
        </c:manualLayout>
      </c:layout>
      <c:overlay val="0"/>
      <c:spPr>
        <a:noFill/>
        <a:ln w="22320">
          <a:noFill/>
        </a:ln>
      </c:spPr>
    </c:title>
    <c:autoTitleDeleted val="0"/>
    <c:plotArea>
      <c:layout>
        <c:manualLayout>
          <c:layoutTarget val="inner"/>
          <c:xMode val="edge"/>
          <c:yMode val="edge"/>
          <c:x val="0.22653482108432799"/>
          <c:y val="0.18120462338795801"/>
          <c:w val="0.51592749296523299"/>
          <c:h val="0.6398891631278730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extLst>
              <c:ext xmlns:c16="http://schemas.microsoft.com/office/drawing/2014/chart" uri="{C3380CC4-5D6E-409C-BE32-E72D297353CC}">
                <c16:uniqueId val="{00000001-18CB-449C-B3AB-E1C51D71AB8A}"/>
              </c:ext>
            </c:extLst>
          </c:dPt>
          <c:dPt>
            <c:idx val="1"/>
            <c:bubble3D val="0"/>
            <c:spPr>
              <a:solidFill>
                <a:srgbClr val="41B6E6"/>
              </a:solidFill>
              <a:ln w="11160">
                <a:solidFill>
                  <a:srgbClr val="FFFFFF"/>
                </a:solidFill>
                <a:prstDash val="solid"/>
              </a:ln>
            </c:spPr>
            <c:extLst>
              <c:ext xmlns:c16="http://schemas.microsoft.com/office/drawing/2014/chart" uri="{C3380CC4-5D6E-409C-BE32-E72D297353CC}">
                <c16:uniqueId val="{00000003-18CB-449C-B3AB-E1C51D71AB8A}"/>
              </c:ext>
            </c:extLst>
          </c:dPt>
          <c:dPt>
            <c:idx val="2"/>
            <c:bubble3D val="0"/>
            <c:spPr>
              <a:solidFill>
                <a:srgbClr val="E56D54"/>
              </a:solidFill>
              <a:ln w="11160">
                <a:solidFill>
                  <a:srgbClr val="FFFFFF"/>
                </a:solidFill>
                <a:prstDash val="solid"/>
              </a:ln>
            </c:spPr>
            <c:extLst>
              <c:ext xmlns:c16="http://schemas.microsoft.com/office/drawing/2014/chart" uri="{C3380CC4-5D6E-409C-BE32-E72D297353CC}">
                <c16:uniqueId val="{00000005-18CB-449C-B3AB-E1C51D71AB8A}"/>
              </c:ext>
            </c:extLst>
          </c:dPt>
          <c:cat>
            <c:strRef>
              <c:f>Sheet1!$A$2:$A$4</c:f>
              <c:strCache>
                <c:ptCount val="3"/>
                <c:pt idx="0">
                  <c:v>Series 1</c:v>
                </c:pt>
                <c:pt idx="1">
                  <c:v>Series 2</c:v>
                </c:pt>
                <c:pt idx="2">
                  <c:v>Series 3</c:v>
                </c:pt>
              </c:strCache>
            </c:strRef>
          </c:cat>
          <c:val>
            <c:numRef>
              <c:f>Sheet1!$B$2:$B$4</c:f>
              <c:numCache>
                <c:formatCode>General</c:formatCode>
                <c:ptCount val="3"/>
                <c:pt idx="0">
                  <c:v>3</c:v>
                </c:pt>
                <c:pt idx="1">
                  <c:v>3.2</c:v>
                </c:pt>
                <c:pt idx="2">
                  <c:v>1.4</c:v>
                </c:pt>
              </c:numCache>
            </c:numRef>
          </c:val>
          <c:extLst>
            <c:ext xmlns:c16="http://schemas.microsoft.com/office/drawing/2014/chart" uri="{C3380CC4-5D6E-409C-BE32-E72D297353CC}">
              <c16:uniqueId val="{00000006-18CB-449C-B3AB-E1C51D71AB8A}"/>
            </c:ext>
          </c:extLst>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2.4733848212852901E-2"/>
          <c:y val="0.80265924102539998"/>
          <c:w val="0.96966312131297205"/>
          <c:h val="0.11598536452599401"/>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200" b="1" dirty="0">
                <a:solidFill>
                  <a:schemeClr val="tx1"/>
                </a:solidFill>
              </a:rPr>
              <a:t>Chart Title</a:t>
            </a:r>
          </a:p>
        </c:rich>
      </c:tx>
      <c:layout>
        <c:manualLayout>
          <c:xMode val="edge"/>
          <c:yMode val="edge"/>
          <c:x val="0.26578038991450997"/>
          <c:y val="0.10371307011441699"/>
        </c:manualLayout>
      </c:layout>
      <c:overlay val="0"/>
      <c:spPr>
        <a:noFill/>
        <a:ln w="22320">
          <a:noFill/>
        </a:ln>
      </c:spPr>
    </c:title>
    <c:autoTitleDeleted val="0"/>
    <c:plotArea>
      <c:layout>
        <c:manualLayout>
          <c:layoutTarget val="inner"/>
          <c:xMode val="edge"/>
          <c:yMode val="edge"/>
          <c:x val="0.22653482108432799"/>
          <c:y val="0.18120462338795801"/>
          <c:w val="0.51592749296523299"/>
          <c:h val="0.6398891631278730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extLst>
              <c:ext xmlns:c16="http://schemas.microsoft.com/office/drawing/2014/chart" uri="{C3380CC4-5D6E-409C-BE32-E72D297353CC}">
                <c16:uniqueId val="{00000001-E4FD-4C0F-BEA1-CA7789D14D22}"/>
              </c:ext>
            </c:extLst>
          </c:dPt>
          <c:dPt>
            <c:idx val="1"/>
            <c:bubble3D val="0"/>
            <c:spPr>
              <a:solidFill>
                <a:srgbClr val="41B6E6"/>
              </a:solidFill>
              <a:ln w="11160">
                <a:solidFill>
                  <a:srgbClr val="FFFFFF"/>
                </a:solidFill>
                <a:prstDash val="solid"/>
              </a:ln>
            </c:spPr>
            <c:extLst>
              <c:ext xmlns:c16="http://schemas.microsoft.com/office/drawing/2014/chart" uri="{C3380CC4-5D6E-409C-BE32-E72D297353CC}">
                <c16:uniqueId val="{00000003-E4FD-4C0F-BEA1-CA7789D14D22}"/>
              </c:ext>
            </c:extLst>
          </c:dPt>
          <c:dPt>
            <c:idx val="2"/>
            <c:bubble3D val="0"/>
            <c:spPr>
              <a:solidFill>
                <a:srgbClr val="E56D54"/>
              </a:solidFill>
              <a:ln w="11160">
                <a:solidFill>
                  <a:srgbClr val="FFFFFF"/>
                </a:solidFill>
                <a:prstDash val="solid"/>
              </a:ln>
            </c:spPr>
            <c:extLst>
              <c:ext xmlns:c16="http://schemas.microsoft.com/office/drawing/2014/chart" uri="{C3380CC4-5D6E-409C-BE32-E72D297353CC}">
                <c16:uniqueId val="{00000005-E4FD-4C0F-BEA1-CA7789D14D22}"/>
              </c:ext>
            </c:extLst>
          </c:dPt>
          <c:cat>
            <c:strRef>
              <c:f>Sheet1!$A$2:$A$4</c:f>
              <c:strCache>
                <c:ptCount val="3"/>
                <c:pt idx="0">
                  <c:v>Series 1</c:v>
                </c:pt>
                <c:pt idx="1">
                  <c:v>Series 2</c:v>
                </c:pt>
                <c:pt idx="2">
                  <c:v>Series 3</c:v>
                </c:pt>
              </c:strCache>
            </c:strRef>
          </c:cat>
          <c:val>
            <c:numRef>
              <c:f>Sheet1!$B$2:$B$4</c:f>
              <c:numCache>
                <c:formatCode>General</c:formatCode>
                <c:ptCount val="3"/>
                <c:pt idx="0">
                  <c:v>3</c:v>
                </c:pt>
                <c:pt idx="1">
                  <c:v>3.2</c:v>
                </c:pt>
                <c:pt idx="2">
                  <c:v>6.4</c:v>
                </c:pt>
              </c:numCache>
            </c:numRef>
          </c:val>
          <c:extLst>
            <c:ext xmlns:c16="http://schemas.microsoft.com/office/drawing/2014/chart" uri="{C3380CC4-5D6E-409C-BE32-E72D297353CC}">
              <c16:uniqueId val="{00000006-E4FD-4C0F-BEA1-CA7789D14D22}"/>
            </c:ext>
          </c:extLst>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2.4733848212852901E-2"/>
          <c:y val="0.80265924102539998"/>
          <c:w val="0.96966312131297205"/>
          <c:h val="0.11598536452599401"/>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970" b="1" i="0" u="none" strike="noStrike" kern="1200" spc="0" baseline="0">
                <a:solidFill>
                  <a:schemeClr val="tx1"/>
                </a:solidFill>
                <a:latin typeface="Arial" charset="0"/>
                <a:ea typeface="Arial" charset="0"/>
                <a:cs typeface="Arial" charset="0"/>
              </a:defRPr>
            </a:pPr>
            <a:r>
              <a:rPr lang="en-US" sz="3600" b="1" dirty="0">
                <a:solidFill>
                  <a:schemeClr val="tx1"/>
                </a:solidFill>
                <a:latin typeface="Arial" charset="0"/>
                <a:ea typeface="Arial" charset="0"/>
                <a:cs typeface="Arial" charset="0"/>
              </a:rPr>
              <a:t>Chart</a:t>
            </a:r>
            <a:r>
              <a:rPr lang="en-US" sz="3600" b="1" baseline="0" dirty="0">
                <a:solidFill>
                  <a:schemeClr val="tx1"/>
                </a:solidFill>
                <a:latin typeface="Arial" charset="0"/>
                <a:ea typeface="Arial" charset="0"/>
                <a:cs typeface="Arial" charset="0"/>
              </a:rPr>
              <a:t> Title</a:t>
            </a:r>
            <a:endParaRPr lang="en-US" sz="3600" b="1" dirty="0">
              <a:solidFill>
                <a:schemeClr val="tx1"/>
              </a:solidFill>
              <a:latin typeface="Arial" charset="0"/>
              <a:ea typeface="Arial" charset="0"/>
              <a:cs typeface="Arial" charset="0"/>
            </a:endParaRPr>
          </a:p>
        </c:rich>
      </c:tx>
      <c:layout>
        <c:manualLayout>
          <c:xMode val="edge"/>
          <c:yMode val="edge"/>
          <c:x val="0.38284917498069099"/>
          <c:y val="2.46956303721842E-2"/>
        </c:manualLayout>
      </c:layout>
      <c:overlay val="0"/>
      <c:spPr>
        <a:noFill/>
        <a:ln w="37084">
          <a:noFill/>
        </a:ln>
      </c:spPr>
    </c:title>
    <c:autoTitleDeleted val="0"/>
    <c:plotArea>
      <c:layout>
        <c:manualLayout>
          <c:layoutTarget val="inner"/>
          <c:xMode val="edge"/>
          <c:yMode val="edge"/>
          <c:x val="5.9650506024880201E-2"/>
          <c:y val="0.189494614595316"/>
          <c:w val="0.89237340955380096"/>
          <c:h val="0.61769158787392597"/>
        </c:manualLayout>
      </c:layout>
      <c:barChart>
        <c:barDir val="col"/>
        <c:grouping val="clustered"/>
        <c:varyColors val="0"/>
        <c:ser>
          <c:idx val="0"/>
          <c:order val="0"/>
          <c:tx>
            <c:strRef>
              <c:f>Sheet1!$B$1</c:f>
              <c:strCache>
                <c:ptCount val="1"/>
                <c:pt idx="0">
                  <c:v>Series 1</c:v>
                </c:pt>
              </c:strCache>
            </c:strRef>
          </c:tx>
          <c:spPr>
            <a:solidFill>
              <a:srgbClr val="005BBB"/>
            </a:solidFill>
            <a:ln w="37084">
              <a:noFill/>
            </a:ln>
          </c:spPr>
          <c:invertIfNegative val="0"/>
          <c:cat>
            <c:strRef>
              <c:f>Sheet1!$A$2:$A$5</c:f>
              <c:strCache>
                <c:ptCount val="4"/>
                <c:pt idx="0">
                  <c:v>category </c:v>
                </c:pt>
                <c:pt idx="1">
                  <c:v>category </c:v>
                </c:pt>
                <c:pt idx="2">
                  <c:v>category </c:v>
                </c:pt>
                <c:pt idx="3">
                  <c:v>category </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19B-4035-BFF4-8FD4DDED20D2}"/>
            </c:ext>
          </c:extLst>
        </c:ser>
        <c:ser>
          <c:idx val="1"/>
          <c:order val="1"/>
          <c:tx>
            <c:strRef>
              <c:f>Sheet1!$C$1</c:f>
              <c:strCache>
                <c:ptCount val="1"/>
                <c:pt idx="0">
                  <c:v>Series 2</c:v>
                </c:pt>
              </c:strCache>
            </c:strRef>
          </c:tx>
          <c:spPr>
            <a:solidFill>
              <a:srgbClr val="41B6E6"/>
            </a:solidFill>
            <a:ln w="37084">
              <a:noFill/>
            </a:ln>
          </c:spPr>
          <c:invertIfNegative val="0"/>
          <c:cat>
            <c:strRef>
              <c:f>Sheet1!$A$2:$A$5</c:f>
              <c:strCache>
                <c:ptCount val="4"/>
                <c:pt idx="0">
                  <c:v>category </c:v>
                </c:pt>
                <c:pt idx="1">
                  <c:v>category </c:v>
                </c:pt>
                <c:pt idx="2">
                  <c:v>category </c:v>
                </c:pt>
                <c:pt idx="3">
                  <c:v>category </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19B-4035-BFF4-8FD4DDED20D2}"/>
            </c:ext>
          </c:extLst>
        </c:ser>
        <c:ser>
          <c:idx val="2"/>
          <c:order val="2"/>
          <c:tx>
            <c:strRef>
              <c:f>Sheet1!$D$1</c:f>
              <c:strCache>
                <c:ptCount val="1"/>
                <c:pt idx="0">
                  <c:v>Series 3</c:v>
                </c:pt>
              </c:strCache>
            </c:strRef>
          </c:tx>
          <c:spPr>
            <a:solidFill>
              <a:srgbClr val="E56D54"/>
            </a:solidFill>
            <a:ln w="37084">
              <a:noFill/>
            </a:ln>
          </c:spPr>
          <c:invertIfNegative val="0"/>
          <c:cat>
            <c:strRef>
              <c:f>Sheet1!$A$2:$A$5</c:f>
              <c:strCache>
                <c:ptCount val="4"/>
                <c:pt idx="0">
                  <c:v>category </c:v>
                </c:pt>
                <c:pt idx="1">
                  <c:v>category </c:v>
                </c:pt>
                <c:pt idx="2">
                  <c:v>category </c:v>
                </c:pt>
                <c:pt idx="3">
                  <c:v>category </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19B-4035-BFF4-8FD4DDED20D2}"/>
            </c:ext>
          </c:extLst>
        </c:ser>
        <c:dLbls>
          <c:showLegendKey val="0"/>
          <c:showVal val="0"/>
          <c:showCatName val="0"/>
          <c:showSerName val="0"/>
          <c:showPercent val="0"/>
          <c:showBubbleSize val="0"/>
        </c:dLbls>
        <c:gapWidth val="219"/>
        <c:overlap val="-27"/>
        <c:axId val="-2120071488"/>
        <c:axId val="-2120074880"/>
      </c:barChart>
      <c:catAx>
        <c:axId val="-2120071488"/>
        <c:scaling>
          <c:orientation val="minMax"/>
        </c:scaling>
        <c:delete val="0"/>
        <c:axPos val="b"/>
        <c:numFmt formatCode="General" sourceLinked="1"/>
        <c:majorTickMark val="none"/>
        <c:minorTickMark val="none"/>
        <c:tickLblPos val="nextTo"/>
        <c:spPr>
          <a:noFill/>
          <a:ln w="87983" cap="flat" cmpd="sng" algn="ctr">
            <a:solidFill>
              <a:schemeClr val="bg2">
                <a:lumMod val="50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Arial" charset="0"/>
                <a:ea typeface="Arial" charset="0"/>
                <a:cs typeface="Arial" charset="0"/>
              </a:defRPr>
            </a:pPr>
            <a:endParaRPr lang="en-US"/>
          </a:p>
        </c:txPr>
        <c:crossAx val="-2120074880"/>
        <c:crosses val="autoZero"/>
        <c:auto val="1"/>
        <c:lblAlgn val="ctr"/>
        <c:lblOffset val="100"/>
        <c:noMultiLvlLbl val="0"/>
      </c:catAx>
      <c:valAx>
        <c:axId val="-2120074880"/>
        <c:scaling>
          <c:orientation val="minMax"/>
        </c:scaling>
        <c:delete val="0"/>
        <c:axPos val="l"/>
        <c:majorGridlines>
          <c:spPr>
            <a:ln w="20304" cap="flat" cmpd="sng" algn="ctr">
              <a:solidFill>
                <a:schemeClr val="tx1">
                  <a:lumMod val="60000"/>
                  <a:lumOff val="40000"/>
                </a:schemeClr>
              </a:solidFill>
              <a:prstDash val="dash"/>
              <a:round/>
            </a:ln>
            <a:effectLst/>
          </c:spPr>
        </c:majorGridlines>
        <c:numFmt formatCode="General" sourceLinked="1"/>
        <c:majorTickMark val="none"/>
        <c:minorTickMark val="none"/>
        <c:tickLblPos val="nextTo"/>
        <c:spPr>
          <a:ln w="9271">
            <a:noFill/>
          </a:ln>
        </c:spPr>
        <c:txPr>
          <a:bodyPr rot="-60000000" spcFirstLastPara="1" vertOverflow="ellipsis" vert="horz" wrap="square" anchor="ctr" anchorCtr="1"/>
          <a:lstStyle/>
          <a:p>
            <a:pPr>
              <a:defRPr sz="2552" b="0" i="0" u="none" strike="noStrike" kern="1200" baseline="0">
                <a:solidFill>
                  <a:schemeClr val="tx1"/>
                </a:solidFill>
                <a:latin typeface="Arial" charset="0"/>
                <a:ea typeface="Arial" charset="0"/>
                <a:cs typeface="Arial" charset="0"/>
              </a:defRPr>
            </a:pPr>
            <a:endParaRPr lang="en-US"/>
          </a:p>
        </c:txPr>
        <c:crossAx val="-2120071488"/>
        <c:crosses val="autoZero"/>
        <c:crossBetween val="between"/>
      </c:valAx>
      <c:spPr>
        <a:noFill/>
        <a:ln w="37084">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legendEntry>
      <c:layout>
        <c:manualLayout>
          <c:xMode val="edge"/>
          <c:yMode val="edge"/>
          <c:x val="0.24603309371156001"/>
          <c:y val="0.93121241547064004"/>
          <c:w val="0.49653017319412801"/>
          <c:h val="6.0968015008725798E-2"/>
        </c:manualLayout>
      </c:layout>
      <c:overlay val="0"/>
      <c:spPr>
        <a:noFill/>
        <a:ln w="37084">
          <a:noFill/>
        </a:ln>
      </c:spPr>
      <c:txPr>
        <a:bodyPr rot="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solidFill>
      <a:schemeClr val="bg1">
        <a:alpha val="62000"/>
      </a:schemeClr>
    </a:solid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r>
              <a:rPr lang="en-US" sz="3200" b="1" dirty="0">
                <a:solidFill>
                  <a:schemeClr val="tx1"/>
                </a:solidFill>
              </a:rPr>
              <a:t>Chart</a:t>
            </a:r>
            <a:r>
              <a:rPr lang="en-US" sz="3200" b="1" baseline="0" dirty="0">
                <a:solidFill>
                  <a:schemeClr val="tx1"/>
                </a:solidFill>
              </a:rPr>
              <a:t> Title</a:t>
            </a:r>
            <a:endParaRPr lang="en-US" sz="3200" b="1" dirty="0">
              <a:solidFill>
                <a:schemeClr val="tx1"/>
              </a:solidFill>
            </a:endParaRPr>
          </a:p>
        </c:rich>
      </c:tx>
      <c:layout>
        <c:manualLayout>
          <c:xMode val="edge"/>
          <c:yMode val="edge"/>
          <c:x val="0.31977639488861598"/>
          <c:y val="5.7677864208368498E-2"/>
        </c:manualLayout>
      </c:layout>
      <c:overlay val="0"/>
      <c:spPr>
        <a:noFill/>
        <a:ln w="22320">
          <a:noFill/>
        </a:ln>
      </c:spPr>
    </c:title>
    <c:autoTitleDeleted val="0"/>
    <c:plotArea>
      <c:layout>
        <c:manualLayout>
          <c:layoutTarget val="inner"/>
          <c:xMode val="edge"/>
          <c:yMode val="edge"/>
          <c:x val="0.22653482108432799"/>
          <c:y val="0.18120462338795801"/>
          <c:w val="0.51592749296523299"/>
          <c:h val="0.6398891631278730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extLst>
              <c:ext xmlns:c16="http://schemas.microsoft.com/office/drawing/2014/chart" uri="{C3380CC4-5D6E-409C-BE32-E72D297353CC}">
                <c16:uniqueId val="{00000001-F678-424D-AF02-A778E2BA5149}"/>
              </c:ext>
            </c:extLst>
          </c:dPt>
          <c:dPt>
            <c:idx val="1"/>
            <c:bubble3D val="0"/>
            <c:spPr>
              <a:solidFill>
                <a:srgbClr val="41B6E6"/>
              </a:solidFill>
              <a:ln w="11160">
                <a:solidFill>
                  <a:srgbClr val="FFFFFF"/>
                </a:solidFill>
                <a:prstDash val="solid"/>
              </a:ln>
            </c:spPr>
            <c:extLst>
              <c:ext xmlns:c16="http://schemas.microsoft.com/office/drawing/2014/chart" uri="{C3380CC4-5D6E-409C-BE32-E72D297353CC}">
                <c16:uniqueId val="{00000003-F678-424D-AF02-A778E2BA5149}"/>
              </c:ext>
            </c:extLst>
          </c:dPt>
          <c:dPt>
            <c:idx val="2"/>
            <c:bubble3D val="0"/>
            <c:spPr>
              <a:solidFill>
                <a:srgbClr val="E56D54"/>
              </a:solidFill>
              <a:ln w="11160">
                <a:solidFill>
                  <a:srgbClr val="FFFFFF"/>
                </a:solidFill>
                <a:prstDash val="solid"/>
              </a:ln>
            </c:spPr>
            <c:extLst>
              <c:ext xmlns:c16="http://schemas.microsoft.com/office/drawing/2014/chart" uri="{C3380CC4-5D6E-409C-BE32-E72D297353CC}">
                <c16:uniqueId val="{00000005-F678-424D-AF02-A778E2BA5149}"/>
              </c:ext>
            </c:extLst>
          </c:dPt>
          <c:cat>
            <c:strRef>
              <c:f>Sheet1!$A$2:$A$4</c:f>
              <c:strCache>
                <c:ptCount val="3"/>
                <c:pt idx="0">
                  <c:v>Series 1</c:v>
                </c:pt>
                <c:pt idx="1">
                  <c:v>Series 2</c:v>
                </c:pt>
                <c:pt idx="2">
                  <c:v>Series 3</c:v>
                </c:pt>
              </c:strCache>
            </c:strRef>
          </c:cat>
          <c:val>
            <c:numRef>
              <c:f>Sheet1!$B$2:$B$4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6-F678-424D-AF02-A778E2BA5149}"/>
            </c:ext>
          </c:extLst>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ayout>
        <c:manualLayout>
          <c:xMode val="edge"/>
          <c:yMode val="edge"/>
          <c:x val="0.11139899969988901"/>
          <c:y val="0.89354195260385805"/>
          <c:w val="0.78746864812404405"/>
          <c:h val="7.3836395450568498E-2"/>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200" b="1" dirty="0">
                <a:solidFill>
                  <a:schemeClr val="tx1"/>
                </a:solidFill>
              </a:rPr>
              <a:t>Chart Title</a:t>
            </a:r>
          </a:p>
        </c:rich>
      </c:tx>
      <c:layout>
        <c:manualLayout>
          <c:xMode val="edge"/>
          <c:yMode val="edge"/>
          <c:x val="0.26578038991450997"/>
          <c:y val="0.10371307011441699"/>
        </c:manualLayout>
      </c:layout>
      <c:overlay val="0"/>
      <c:spPr>
        <a:noFill/>
        <a:ln w="22320">
          <a:noFill/>
        </a:ln>
      </c:spPr>
    </c:title>
    <c:autoTitleDeleted val="0"/>
    <c:plotArea>
      <c:layout>
        <c:manualLayout>
          <c:layoutTarget val="inner"/>
          <c:xMode val="edge"/>
          <c:yMode val="edge"/>
          <c:x val="0.22653482108432799"/>
          <c:y val="0.18120462338795801"/>
          <c:w val="0.51592749296523299"/>
          <c:h val="0.6398891631278730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extLst>
              <c:ext xmlns:c16="http://schemas.microsoft.com/office/drawing/2014/chart" uri="{C3380CC4-5D6E-409C-BE32-E72D297353CC}">
                <c16:uniqueId val="{00000001-13DE-41CF-B02F-7A1CC6F37F0E}"/>
              </c:ext>
            </c:extLst>
          </c:dPt>
          <c:dPt>
            <c:idx val="1"/>
            <c:bubble3D val="0"/>
            <c:spPr>
              <a:solidFill>
                <a:srgbClr val="41B6E6"/>
              </a:solidFill>
              <a:ln w="11160">
                <a:solidFill>
                  <a:srgbClr val="FFFFFF"/>
                </a:solidFill>
                <a:prstDash val="solid"/>
              </a:ln>
            </c:spPr>
            <c:extLst>
              <c:ext xmlns:c16="http://schemas.microsoft.com/office/drawing/2014/chart" uri="{C3380CC4-5D6E-409C-BE32-E72D297353CC}">
                <c16:uniqueId val="{00000003-13DE-41CF-B02F-7A1CC6F37F0E}"/>
              </c:ext>
            </c:extLst>
          </c:dPt>
          <c:dPt>
            <c:idx val="2"/>
            <c:bubble3D val="0"/>
            <c:spPr>
              <a:solidFill>
                <a:srgbClr val="E56D54"/>
              </a:solidFill>
              <a:ln w="11160">
                <a:solidFill>
                  <a:srgbClr val="FFFFFF"/>
                </a:solidFill>
                <a:prstDash val="solid"/>
              </a:ln>
            </c:spPr>
            <c:extLst>
              <c:ext xmlns:c16="http://schemas.microsoft.com/office/drawing/2014/chart" uri="{C3380CC4-5D6E-409C-BE32-E72D297353CC}">
                <c16:uniqueId val="{00000005-13DE-41CF-B02F-7A1CC6F37F0E}"/>
              </c:ext>
            </c:extLst>
          </c:dPt>
          <c:cat>
            <c:strRef>
              <c:f>Sheet1!$A$2:$A$4</c:f>
              <c:strCache>
                <c:ptCount val="3"/>
                <c:pt idx="0">
                  <c:v>Series 1</c:v>
                </c:pt>
                <c:pt idx="1">
                  <c:v>Series 2</c:v>
                </c:pt>
                <c:pt idx="2">
                  <c:v>Series 3</c:v>
                </c:pt>
              </c:strCache>
            </c:strRef>
          </c:cat>
          <c:val>
            <c:numRef>
              <c:f>Sheet1!$B$2:$B$4</c:f>
              <c:numCache>
                <c:formatCode>General</c:formatCode>
                <c:ptCount val="3"/>
                <c:pt idx="0">
                  <c:v>3</c:v>
                </c:pt>
                <c:pt idx="1">
                  <c:v>3.2</c:v>
                </c:pt>
                <c:pt idx="2">
                  <c:v>1.4</c:v>
                </c:pt>
              </c:numCache>
            </c:numRef>
          </c:val>
          <c:extLst>
            <c:ext xmlns:c16="http://schemas.microsoft.com/office/drawing/2014/chart" uri="{C3380CC4-5D6E-409C-BE32-E72D297353CC}">
              <c16:uniqueId val="{00000006-13DE-41CF-B02F-7A1CC6F37F0E}"/>
            </c:ext>
          </c:extLst>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2.4733848212852901E-2"/>
          <c:y val="0.80265924102539998"/>
          <c:w val="0.96966312131297205"/>
          <c:h val="0.11598536452599401"/>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200" b="1" dirty="0">
                <a:solidFill>
                  <a:schemeClr val="tx1"/>
                </a:solidFill>
              </a:rPr>
              <a:t>Chart Title</a:t>
            </a:r>
          </a:p>
        </c:rich>
      </c:tx>
      <c:layout>
        <c:manualLayout>
          <c:xMode val="edge"/>
          <c:yMode val="edge"/>
          <c:x val="0.26578038991450997"/>
          <c:y val="0.10371307011441699"/>
        </c:manualLayout>
      </c:layout>
      <c:overlay val="0"/>
      <c:spPr>
        <a:noFill/>
        <a:ln w="22320">
          <a:noFill/>
        </a:ln>
      </c:spPr>
    </c:title>
    <c:autoTitleDeleted val="0"/>
    <c:plotArea>
      <c:layout>
        <c:manualLayout>
          <c:layoutTarget val="inner"/>
          <c:xMode val="edge"/>
          <c:yMode val="edge"/>
          <c:x val="0.22653482108432799"/>
          <c:y val="0.18120462338795801"/>
          <c:w val="0.51592749296523299"/>
          <c:h val="0.6398891631278730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extLst>
              <c:ext xmlns:c16="http://schemas.microsoft.com/office/drawing/2014/chart" uri="{C3380CC4-5D6E-409C-BE32-E72D297353CC}">
                <c16:uniqueId val="{00000001-B882-44D5-AA15-0621D9477D93}"/>
              </c:ext>
            </c:extLst>
          </c:dPt>
          <c:dPt>
            <c:idx val="1"/>
            <c:bubble3D val="0"/>
            <c:spPr>
              <a:solidFill>
                <a:srgbClr val="41B6E6"/>
              </a:solidFill>
              <a:ln w="11160">
                <a:solidFill>
                  <a:srgbClr val="FFFFFF"/>
                </a:solidFill>
                <a:prstDash val="solid"/>
              </a:ln>
            </c:spPr>
            <c:extLst>
              <c:ext xmlns:c16="http://schemas.microsoft.com/office/drawing/2014/chart" uri="{C3380CC4-5D6E-409C-BE32-E72D297353CC}">
                <c16:uniqueId val="{00000003-B882-44D5-AA15-0621D9477D93}"/>
              </c:ext>
            </c:extLst>
          </c:dPt>
          <c:dPt>
            <c:idx val="2"/>
            <c:bubble3D val="0"/>
            <c:spPr>
              <a:solidFill>
                <a:srgbClr val="E56D54"/>
              </a:solidFill>
              <a:ln w="11160">
                <a:solidFill>
                  <a:srgbClr val="FFFFFF"/>
                </a:solidFill>
                <a:prstDash val="solid"/>
              </a:ln>
            </c:spPr>
            <c:extLst>
              <c:ext xmlns:c16="http://schemas.microsoft.com/office/drawing/2014/chart" uri="{C3380CC4-5D6E-409C-BE32-E72D297353CC}">
                <c16:uniqueId val="{00000005-B882-44D5-AA15-0621D9477D93}"/>
              </c:ext>
            </c:extLst>
          </c:dPt>
          <c:cat>
            <c:strRef>
              <c:f>Sheet1!$A$2:$A$4</c:f>
              <c:strCache>
                <c:ptCount val="3"/>
                <c:pt idx="0">
                  <c:v>Series 1</c:v>
                </c:pt>
                <c:pt idx="1">
                  <c:v>Series 2</c:v>
                </c:pt>
                <c:pt idx="2">
                  <c:v>Series 3</c:v>
                </c:pt>
              </c:strCache>
            </c:strRef>
          </c:cat>
          <c:val>
            <c:numRef>
              <c:f>Sheet1!$B$2:$B$4</c:f>
              <c:numCache>
                <c:formatCode>General</c:formatCode>
                <c:ptCount val="3"/>
                <c:pt idx="0">
                  <c:v>3</c:v>
                </c:pt>
                <c:pt idx="1">
                  <c:v>3.2</c:v>
                </c:pt>
                <c:pt idx="2">
                  <c:v>6.4</c:v>
                </c:pt>
              </c:numCache>
            </c:numRef>
          </c:val>
          <c:extLst>
            <c:ext xmlns:c16="http://schemas.microsoft.com/office/drawing/2014/chart" uri="{C3380CC4-5D6E-409C-BE32-E72D297353CC}">
              <c16:uniqueId val="{00000006-B882-44D5-AA15-0621D9477D93}"/>
            </c:ext>
          </c:extLst>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2.4733848212852901E-2"/>
          <c:y val="0.80265924102539998"/>
          <c:w val="0.96966312131297205"/>
          <c:h val="0.11598536452599401"/>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970" b="1" i="0" u="none" strike="noStrike" kern="1200" spc="0" baseline="0">
                <a:solidFill>
                  <a:schemeClr val="tx1"/>
                </a:solidFill>
                <a:latin typeface="Arial" charset="0"/>
                <a:ea typeface="Arial" charset="0"/>
                <a:cs typeface="Arial" charset="0"/>
              </a:defRPr>
            </a:pPr>
            <a:r>
              <a:rPr lang="en-US" sz="3600" b="1" dirty="0">
                <a:solidFill>
                  <a:schemeClr val="tx1"/>
                </a:solidFill>
                <a:latin typeface="Arial" charset="0"/>
                <a:ea typeface="Arial" charset="0"/>
                <a:cs typeface="Arial" charset="0"/>
              </a:rPr>
              <a:t>Chart</a:t>
            </a:r>
            <a:r>
              <a:rPr lang="en-US" sz="3600" b="1" baseline="0" dirty="0">
                <a:solidFill>
                  <a:schemeClr val="tx1"/>
                </a:solidFill>
                <a:latin typeface="Arial" charset="0"/>
                <a:ea typeface="Arial" charset="0"/>
                <a:cs typeface="Arial" charset="0"/>
              </a:rPr>
              <a:t> Title</a:t>
            </a:r>
            <a:endParaRPr lang="en-US" sz="3600" b="1" dirty="0">
              <a:solidFill>
                <a:schemeClr val="tx1"/>
              </a:solidFill>
              <a:latin typeface="Arial" charset="0"/>
              <a:ea typeface="Arial" charset="0"/>
              <a:cs typeface="Arial" charset="0"/>
            </a:endParaRPr>
          </a:p>
        </c:rich>
      </c:tx>
      <c:layout>
        <c:manualLayout>
          <c:xMode val="edge"/>
          <c:yMode val="edge"/>
          <c:x val="0.38284917498069099"/>
          <c:y val="2.46956303721842E-2"/>
        </c:manualLayout>
      </c:layout>
      <c:overlay val="0"/>
      <c:spPr>
        <a:noFill/>
        <a:ln w="37084">
          <a:noFill/>
        </a:ln>
      </c:spPr>
    </c:title>
    <c:autoTitleDeleted val="0"/>
    <c:plotArea>
      <c:layout>
        <c:manualLayout>
          <c:layoutTarget val="inner"/>
          <c:xMode val="edge"/>
          <c:yMode val="edge"/>
          <c:x val="5.9650506024880201E-2"/>
          <c:y val="0.189494614595316"/>
          <c:w val="0.89237340955380096"/>
          <c:h val="0.61769158787392597"/>
        </c:manualLayout>
      </c:layout>
      <c:barChart>
        <c:barDir val="col"/>
        <c:grouping val="clustered"/>
        <c:varyColors val="0"/>
        <c:ser>
          <c:idx val="0"/>
          <c:order val="0"/>
          <c:tx>
            <c:strRef>
              <c:f>Sheet1!$B$1</c:f>
              <c:strCache>
                <c:ptCount val="1"/>
                <c:pt idx="0">
                  <c:v>Series 1</c:v>
                </c:pt>
              </c:strCache>
            </c:strRef>
          </c:tx>
          <c:spPr>
            <a:solidFill>
              <a:srgbClr val="005BBB"/>
            </a:solidFill>
            <a:ln w="37084">
              <a:noFill/>
            </a:ln>
          </c:spPr>
          <c:invertIfNegative val="0"/>
          <c:cat>
            <c:strRef>
              <c:f>Sheet1!$A$2:$A$5</c:f>
              <c:strCache>
                <c:ptCount val="4"/>
                <c:pt idx="0">
                  <c:v>category </c:v>
                </c:pt>
                <c:pt idx="1">
                  <c:v>category </c:v>
                </c:pt>
                <c:pt idx="2">
                  <c:v>category </c:v>
                </c:pt>
                <c:pt idx="3">
                  <c:v>category </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406-4696-AE36-06F07B8C59E7}"/>
            </c:ext>
          </c:extLst>
        </c:ser>
        <c:ser>
          <c:idx val="1"/>
          <c:order val="1"/>
          <c:tx>
            <c:strRef>
              <c:f>Sheet1!$C$1</c:f>
              <c:strCache>
                <c:ptCount val="1"/>
                <c:pt idx="0">
                  <c:v>Series 2</c:v>
                </c:pt>
              </c:strCache>
            </c:strRef>
          </c:tx>
          <c:spPr>
            <a:solidFill>
              <a:srgbClr val="41B6E6"/>
            </a:solidFill>
            <a:ln w="37084">
              <a:noFill/>
            </a:ln>
          </c:spPr>
          <c:invertIfNegative val="0"/>
          <c:cat>
            <c:strRef>
              <c:f>Sheet1!$A$2:$A$5</c:f>
              <c:strCache>
                <c:ptCount val="4"/>
                <c:pt idx="0">
                  <c:v>category </c:v>
                </c:pt>
                <c:pt idx="1">
                  <c:v>category </c:v>
                </c:pt>
                <c:pt idx="2">
                  <c:v>category </c:v>
                </c:pt>
                <c:pt idx="3">
                  <c:v>category </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406-4696-AE36-06F07B8C59E7}"/>
            </c:ext>
          </c:extLst>
        </c:ser>
        <c:ser>
          <c:idx val="2"/>
          <c:order val="2"/>
          <c:tx>
            <c:strRef>
              <c:f>Sheet1!$D$1</c:f>
              <c:strCache>
                <c:ptCount val="1"/>
                <c:pt idx="0">
                  <c:v>Series 3</c:v>
                </c:pt>
              </c:strCache>
            </c:strRef>
          </c:tx>
          <c:spPr>
            <a:solidFill>
              <a:srgbClr val="E56D54"/>
            </a:solidFill>
            <a:ln w="37084">
              <a:noFill/>
            </a:ln>
          </c:spPr>
          <c:invertIfNegative val="0"/>
          <c:cat>
            <c:strRef>
              <c:f>Sheet1!$A$2:$A$5</c:f>
              <c:strCache>
                <c:ptCount val="4"/>
                <c:pt idx="0">
                  <c:v>category </c:v>
                </c:pt>
                <c:pt idx="1">
                  <c:v>category </c:v>
                </c:pt>
                <c:pt idx="2">
                  <c:v>category </c:v>
                </c:pt>
                <c:pt idx="3">
                  <c:v>category </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406-4696-AE36-06F07B8C59E7}"/>
            </c:ext>
          </c:extLst>
        </c:ser>
        <c:dLbls>
          <c:showLegendKey val="0"/>
          <c:showVal val="0"/>
          <c:showCatName val="0"/>
          <c:showSerName val="0"/>
          <c:showPercent val="0"/>
          <c:showBubbleSize val="0"/>
        </c:dLbls>
        <c:gapWidth val="219"/>
        <c:overlap val="-27"/>
        <c:axId val="-2097097392"/>
        <c:axId val="-2106744736"/>
      </c:barChart>
      <c:catAx>
        <c:axId val="-2097097392"/>
        <c:scaling>
          <c:orientation val="minMax"/>
        </c:scaling>
        <c:delete val="0"/>
        <c:axPos val="b"/>
        <c:numFmt formatCode="General" sourceLinked="1"/>
        <c:majorTickMark val="none"/>
        <c:minorTickMark val="none"/>
        <c:tickLblPos val="nextTo"/>
        <c:spPr>
          <a:noFill/>
          <a:ln w="87983" cap="flat" cmpd="sng" algn="ctr">
            <a:solidFill>
              <a:schemeClr val="bg2">
                <a:lumMod val="50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Arial" charset="0"/>
                <a:ea typeface="Arial" charset="0"/>
                <a:cs typeface="Arial" charset="0"/>
              </a:defRPr>
            </a:pPr>
            <a:endParaRPr lang="en-US"/>
          </a:p>
        </c:txPr>
        <c:crossAx val="-2106744736"/>
        <c:crosses val="autoZero"/>
        <c:auto val="1"/>
        <c:lblAlgn val="ctr"/>
        <c:lblOffset val="100"/>
        <c:noMultiLvlLbl val="0"/>
      </c:catAx>
      <c:valAx>
        <c:axId val="-2106744736"/>
        <c:scaling>
          <c:orientation val="minMax"/>
        </c:scaling>
        <c:delete val="0"/>
        <c:axPos val="l"/>
        <c:majorGridlines>
          <c:spPr>
            <a:ln w="20304" cap="flat" cmpd="sng" algn="ctr">
              <a:solidFill>
                <a:schemeClr val="tx1">
                  <a:lumMod val="60000"/>
                  <a:lumOff val="40000"/>
                </a:schemeClr>
              </a:solidFill>
              <a:prstDash val="dash"/>
              <a:round/>
            </a:ln>
            <a:effectLst/>
          </c:spPr>
        </c:majorGridlines>
        <c:numFmt formatCode="General" sourceLinked="1"/>
        <c:majorTickMark val="none"/>
        <c:minorTickMark val="none"/>
        <c:tickLblPos val="nextTo"/>
        <c:spPr>
          <a:ln w="9271">
            <a:noFill/>
          </a:ln>
        </c:spPr>
        <c:txPr>
          <a:bodyPr rot="-60000000" spcFirstLastPara="1" vertOverflow="ellipsis" vert="horz" wrap="square" anchor="ctr" anchorCtr="1"/>
          <a:lstStyle/>
          <a:p>
            <a:pPr>
              <a:defRPr sz="2552" b="0" i="0" u="none" strike="noStrike" kern="1200" baseline="0">
                <a:solidFill>
                  <a:schemeClr val="tx1"/>
                </a:solidFill>
                <a:latin typeface="Arial" charset="0"/>
                <a:ea typeface="Arial" charset="0"/>
                <a:cs typeface="Arial" charset="0"/>
              </a:defRPr>
            </a:pPr>
            <a:endParaRPr lang="en-US"/>
          </a:p>
        </c:txPr>
        <c:crossAx val="-2097097392"/>
        <c:crosses val="autoZero"/>
        <c:crossBetween val="between"/>
      </c:valAx>
      <c:spPr>
        <a:noFill/>
        <a:ln w="37084">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legendEntry>
      <c:layout>
        <c:manualLayout>
          <c:xMode val="edge"/>
          <c:yMode val="edge"/>
          <c:x val="0.24603309371156001"/>
          <c:y val="0.93121241547064004"/>
          <c:w val="0.49653017319412801"/>
          <c:h val="6.0968015008725798E-2"/>
        </c:manualLayout>
      </c:layout>
      <c:overlay val="0"/>
      <c:spPr>
        <a:noFill/>
        <a:ln w="37084">
          <a:noFill/>
        </a:ln>
      </c:spPr>
      <c:txPr>
        <a:bodyPr rot="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solidFill>
      <a:schemeClr val="bg1">
        <a:alpha val="62000"/>
      </a:schemeClr>
    </a:solid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9615C9-C6F1-014D-A3A7-7A5DB4A377FE}" type="doc">
      <dgm:prSet loTypeId="urn:microsoft.com/office/officeart/2005/8/layout/pyramid1" loCatId="" qsTypeId="urn:microsoft.com/office/officeart/2005/8/quickstyle/simple1" qsCatId="simple" csTypeId="urn:microsoft.com/office/officeart/2005/8/colors/accent1_2" csCatId="accent1" phldr="1"/>
      <dgm:spPr/>
    </dgm:pt>
    <dgm:pt modelId="{F2A80D4E-DCDF-DD47-B0A0-103201ABFF8D}">
      <dgm:prSet phldrT="[Text]" custT="1"/>
      <dgm:spPr>
        <a:solidFill>
          <a:schemeClr val="accent3"/>
        </a:solidFill>
        <a:ln>
          <a:solidFill>
            <a:schemeClr val="lt1">
              <a:hueOff val="0"/>
              <a:satOff val="0"/>
              <a:lumOff val="0"/>
            </a:schemeClr>
          </a:solidFill>
        </a:ln>
      </dgm:spPr>
      <dgm:t>
        <a:bodyPr anchor="b"/>
        <a:lstStyle/>
        <a:p>
          <a:r>
            <a:rPr lang="en-US" sz="2800" dirty="0">
              <a:solidFill>
                <a:schemeClr val="bg1"/>
              </a:solidFill>
            </a:rPr>
            <a:t>Series 1</a:t>
          </a:r>
          <a:br>
            <a:rPr lang="en-US" sz="2800" dirty="0">
              <a:solidFill>
                <a:schemeClr val="bg1"/>
              </a:solidFill>
            </a:rPr>
          </a:br>
          <a:endParaRPr lang="en-US" sz="1400" dirty="0">
            <a:solidFill>
              <a:schemeClr val="bg1"/>
            </a:solidFill>
          </a:endParaRPr>
        </a:p>
      </dgm:t>
    </dgm:pt>
    <dgm:pt modelId="{AAE9F486-967B-F741-A320-903B7BAD1BB6}" type="parTrans" cxnId="{5F0B9C5A-22D4-104D-A6D7-3D8E89847F26}">
      <dgm:prSet/>
      <dgm:spPr/>
      <dgm:t>
        <a:bodyPr/>
        <a:lstStyle/>
        <a:p>
          <a:endParaRPr lang="en-US"/>
        </a:p>
      </dgm:t>
    </dgm:pt>
    <dgm:pt modelId="{F9FAAC82-4768-9541-B270-7F034CA5B77C}" type="sibTrans" cxnId="{5F0B9C5A-22D4-104D-A6D7-3D8E89847F26}">
      <dgm:prSet/>
      <dgm:spPr/>
      <dgm:t>
        <a:bodyPr/>
        <a:lstStyle/>
        <a:p>
          <a:endParaRPr lang="en-US"/>
        </a:p>
      </dgm:t>
    </dgm:pt>
    <dgm:pt modelId="{7AF5E0A5-A3D5-5044-9AE9-85D2AACDE2EC}">
      <dgm:prSet phldrT="[Text]" custT="1"/>
      <dgm:spPr>
        <a:solidFill>
          <a:schemeClr val="accent2"/>
        </a:solidFill>
        <a:ln w="63500">
          <a:solidFill>
            <a:schemeClr val="bg1"/>
          </a:solidFill>
        </a:ln>
      </dgm:spPr>
      <dgm:t>
        <a:bodyPr anchor="b"/>
        <a:lstStyle/>
        <a:p>
          <a:pPr>
            <a:lnSpc>
              <a:spcPct val="100000"/>
            </a:lnSpc>
          </a:pPr>
          <a:r>
            <a:rPr lang="en-US" sz="2800" dirty="0">
              <a:solidFill>
                <a:schemeClr val="bg1"/>
              </a:solidFill>
            </a:rPr>
            <a:t>Series 2</a:t>
          </a:r>
        </a:p>
        <a:p>
          <a:pPr>
            <a:lnSpc>
              <a:spcPct val="100000"/>
            </a:lnSpc>
          </a:pPr>
          <a:endParaRPr lang="en-US" sz="1400" dirty="0">
            <a:solidFill>
              <a:schemeClr val="bg1"/>
            </a:solidFill>
          </a:endParaRPr>
        </a:p>
      </dgm:t>
    </dgm:pt>
    <dgm:pt modelId="{AB25051B-11ED-0545-8F30-6F13878D99BD}" type="parTrans" cxnId="{34D98D55-F8AB-774C-B43B-231FBFEC5E76}">
      <dgm:prSet/>
      <dgm:spPr/>
      <dgm:t>
        <a:bodyPr/>
        <a:lstStyle/>
        <a:p>
          <a:endParaRPr lang="en-US"/>
        </a:p>
      </dgm:t>
    </dgm:pt>
    <dgm:pt modelId="{A0BD8C14-DE4E-A647-A64E-204A7E481B5F}" type="sibTrans" cxnId="{34D98D55-F8AB-774C-B43B-231FBFEC5E76}">
      <dgm:prSet/>
      <dgm:spPr/>
      <dgm:t>
        <a:bodyPr/>
        <a:lstStyle/>
        <a:p>
          <a:endParaRPr lang="en-US"/>
        </a:p>
      </dgm:t>
    </dgm:pt>
    <dgm:pt modelId="{B9FB34F6-F115-BA4C-A756-11366D60939C}">
      <dgm:prSet phldrT="[Text]" custT="1"/>
      <dgm:spPr>
        <a:ln w="63500">
          <a:solidFill>
            <a:schemeClr val="bg1"/>
          </a:solidFill>
        </a:ln>
      </dgm:spPr>
      <dgm:t>
        <a:bodyPr anchor="b"/>
        <a:lstStyle/>
        <a:p>
          <a:r>
            <a:rPr lang="en-US" sz="2800" dirty="0">
              <a:solidFill>
                <a:schemeClr val="bg1"/>
              </a:solidFill>
            </a:rPr>
            <a:t>Series 3</a:t>
          </a:r>
        </a:p>
        <a:p>
          <a:endParaRPr lang="en-US" sz="1400" dirty="0">
            <a:solidFill>
              <a:schemeClr val="bg1"/>
            </a:solidFill>
          </a:endParaRPr>
        </a:p>
      </dgm:t>
    </dgm:pt>
    <dgm:pt modelId="{AEDBE2E2-9C0E-DD46-9BA3-5962025226F9}" type="parTrans" cxnId="{9315592A-3DBF-904F-9DA5-8A88DCCC5AFB}">
      <dgm:prSet/>
      <dgm:spPr/>
      <dgm:t>
        <a:bodyPr/>
        <a:lstStyle/>
        <a:p>
          <a:endParaRPr lang="en-US"/>
        </a:p>
      </dgm:t>
    </dgm:pt>
    <dgm:pt modelId="{2058F22C-38E1-1B48-B638-4BF7908D4337}" type="sibTrans" cxnId="{9315592A-3DBF-904F-9DA5-8A88DCCC5AFB}">
      <dgm:prSet/>
      <dgm:spPr/>
      <dgm:t>
        <a:bodyPr/>
        <a:lstStyle/>
        <a:p>
          <a:endParaRPr lang="en-US"/>
        </a:p>
      </dgm:t>
    </dgm:pt>
    <dgm:pt modelId="{CC3A4FC8-1BA9-9048-BB1E-D88C367138D1}" type="pres">
      <dgm:prSet presAssocID="{AC9615C9-C6F1-014D-A3A7-7A5DB4A377FE}" presName="Name0" presStyleCnt="0">
        <dgm:presLayoutVars>
          <dgm:dir/>
          <dgm:animLvl val="lvl"/>
          <dgm:resizeHandles val="exact"/>
        </dgm:presLayoutVars>
      </dgm:prSet>
      <dgm:spPr/>
    </dgm:pt>
    <dgm:pt modelId="{C127AABA-8910-AC41-9833-0CFA9A9DF82B}" type="pres">
      <dgm:prSet presAssocID="{F2A80D4E-DCDF-DD47-B0A0-103201ABFF8D}" presName="Name8" presStyleCnt="0"/>
      <dgm:spPr/>
    </dgm:pt>
    <dgm:pt modelId="{3B50DBC0-D324-CC48-814E-1224FFB23FF8}" type="pres">
      <dgm:prSet presAssocID="{F2A80D4E-DCDF-DD47-B0A0-103201ABFF8D}" presName="level" presStyleLbl="node1" presStyleIdx="0" presStyleCnt="3">
        <dgm:presLayoutVars>
          <dgm:chMax val="1"/>
          <dgm:bulletEnabled val="1"/>
        </dgm:presLayoutVars>
      </dgm:prSet>
      <dgm:spPr/>
    </dgm:pt>
    <dgm:pt modelId="{3FE82FCB-BBCE-5F47-A785-76048297C6FA}" type="pres">
      <dgm:prSet presAssocID="{F2A80D4E-DCDF-DD47-B0A0-103201ABFF8D}" presName="levelTx" presStyleLbl="revTx" presStyleIdx="0" presStyleCnt="0">
        <dgm:presLayoutVars>
          <dgm:chMax val="1"/>
          <dgm:bulletEnabled val="1"/>
        </dgm:presLayoutVars>
      </dgm:prSet>
      <dgm:spPr/>
    </dgm:pt>
    <dgm:pt modelId="{4930E1E6-F99E-4A40-AC26-A9A216241580}" type="pres">
      <dgm:prSet presAssocID="{7AF5E0A5-A3D5-5044-9AE9-85D2AACDE2EC}" presName="Name8" presStyleCnt="0"/>
      <dgm:spPr/>
    </dgm:pt>
    <dgm:pt modelId="{49FAE39A-B2CF-D944-B834-B2EF233A6F89}" type="pres">
      <dgm:prSet presAssocID="{7AF5E0A5-A3D5-5044-9AE9-85D2AACDE2EC}" presName="level" presStyleLbl="node1" presStyleIdx="1" presStyleCnt="3" custScaleY="63853" custLinFactNeighborY="0">
        <dgm:presLayoutVars>
          <dgm:chMax val="1"/>
          <dgm:bulletEnabled val="1"/>
        </dgm:presLayoutVars>
      </dgm:prSet>
      <dgm:spPr/>
    </dgm:pt>
    <dgm:pt modelId="{F72C514A-07FD-0547-BA87-CE0EC865697F}" type="pres">
      <dgm:prSet presAssocID="{7AF5E0A5-A3D5-5044-9AE9-85D2AACDE2EC}" presName="levelTx" presStyleLbl="revTx" presStyleIdx="0" presStyleCnt="0">
        <dgm:presLayoutVars>
          <dgm:chMax val="1"/>
          <dgm:bulletEnabled val="1"/>
        </dgm:presLayoutVars>
      </dgm:prSet>
      <dgm:spPr/>
    </dgm:pt>
    <dgm:pt modelId="{8E501972-DD45-2241-8C2D-ABBD79CD69F3}" type="pres">
      <dgm:prSet presAssocID="{B9FB34F6-F115-BA4C-A756-11366D60939C}" presName="Name8" presStyleCnt="0"/>
      <dgm:spPr/>
    </dgm:pt>
    <dgm:pt modelId="{A8C62C20-56D4-5948-84F0-B67C9C2CF512}" type="pres">
      <dgm:prSet presAssocID="{B9FB34F6-F115-BA4C-A756-11366D60939C}" presName="level" presStyleLbl="node1" presStyleIdx="2" presStyleCnt="3" custScaleY="100000" custLinFactNeighborX="1710" custLinFactNeighborY="8901">
        <dgm:presLayoutVars>
          <dgm:chMax val="1"/>
          <dgm:bulletEnabled val="1"/>
        </dgm:presLayoutVars>
      </dgm:prSet>
      <dgm:spPr/>
    </dgm:pt>
    <dgm:pt modelId="{011EBD37-4648-414E-9EBF-6A4C6B6DAA1E}" type="pres">
      <dgm:prSet presAssocID="{B9FB34F6-F115-BA4C-A756-11366D60939C}" presName="levelTx" presStyleLbl="revTx" presStyleIdx="0" presStyleCnt="0">
        <dgm:presLayoutVars>
          <dgm:chMax val="1"/>
          <dgm:bulletEnabled val="1"/>
        </dgm:presLayoutVars>
      </dgm:prSet>
      <dgm:spPr/>
    </dgm:pt>
  </dgm:ptLst>
  <dgm:cxnLst>
    <dgm:cxn modelId="{2AAD4B24-5167-DC45-9903-49CEC76F5C63}" type="presOf" srcId="{F2A80D4E-DCDF-DD47-B0A0-103201ABFF8D}" destId="{3FE82FCB-BBCE-5F47-A785-76048297C6FA}" srcOrd="1" destOrd="0" presId="urn:microsoft.com/office/officeart/2005/8/layout/pyramid1"/>
    <dgm:cxn modelId="{9315592A-3DBF-904F-9DA5-8A88DCCC5AFB}" srcId="{AC9615C9-C6F1-014D-A3A7-7A5DB4A377FE}" destId="{B9FB34F6-F115-BA4C-A756-11366D60939C}" srcOrd="2" destOrd="0" parTransId="{AEDBE2E2-9C0E-DD46-9BA3-5962025226F9}" sibTransId="{2058F22C-38E1-1B48-B638-4BF7908D4337}"/>
    <dgm:cxn modelId="{34D98D55-F8AB-774C-B43B-231FBFEC5E76}" srcId="{AC9615C9-C6F1-014D-A3A7-7A5DB4A377FE}" destId="{7AF5E0A5-A3D5-5044-9AE9-85D2AACDE2EC}" srcOrd="1" destOrd="0" parTransId="{AB25051B-11ED-0545-8F30-6F13878D99BD}" sibTransId="{A0BD8C14-DE4E-A647-A64E-204A7E481B5F}"/>
    <dgm:cxn modelId="{9E553657-81E7-1740-9A9F-FADD12A131DC}" type="presOf" srcId="{F2A80D4E-DCDF-DD47-B0A0-103201ABFF8D}" destId="{3B50DBC0-D324-CC48-814E-1224FFB23FF8}" srcOrd="0" destOrd="0" presId="urn:microsoft.com/office/officeart/2005/8/layout/pyramid1"/>
    <dgm:cxn modelId="{5F0B9C5A-22D4-104D-A6D7-3D8E89847F26}" srcId="{AC9615C9-C6F1-014D-A3A7-7A5DB4A377FE}" destId="{F2A80D4E-DCDF-DD47-B0A0-103201ABFF8D}" srcOrd="0" destOrd="0" parTransId="{AAE9F486-967B-F741-A320-903B7BAD1BB6}" sibTransId="{F9FAAC82-4768-9541-B270-7F034CA5B77C}"/>
    <dgm:cxn modelId="{A3FDC382-1A37-6E43-AA12-844E280DAE5E}" type="presOf" srcId="{7AF5E0A5-A3D5-5044-9AE9-85D2AACDE2EC}" destId="{F72C514A-07FD-0547-BA87-CE0EC865697F}" srcOrd="1" destOrd="0" presId="urn:microsoft.com/office/officeart/2005/8/layout/pyramid1"/>
    <dgm:cxn modelId="{3184AA83-CB55-9A43-89B2-C0EF569EFB56}" type="presOf" srcId="{7AF5E0A5-A3D5-5044-9AE9-85D2AACDE2EC}" destId="{49FAE39A-B2CF-D944-B834-B2EF233A6F89}" srcOrd="0" destOrd="0" presId="urn:microsoft.com/office/officeart/2005/8/layout/pyramid1"/>
    <dgm:cxn modelId="{9C05F29C-DDCC-5F46-B8B9-BF13713EF8F6}" type="presOf" srcId="{B9FB34F6-F115-BA4C-A756-11366D60939C}" destId="{A8C62C20-56D4-5948-84F0-B67C9C2CF512}" srcOrd="0" destOrd="0" presId="urn:microsoft.com/office/officeart/2005/8/layout/pyramid1"/>
    <dgm:cxn modelId="{A43D2FB3-D2CC-0241-A9CA-9FC1E7331734}" type="presOf" srcId="{B9FB34F6-F115-BA4C-A756-11366D60939C}" destId="{011EBD37-4648-414E-9EBF-6A4C6B6DAA1E}" srcOrd="1" destOrd="0" presId="urn:microsoft.com/office/officeart/2005/8/layout/pyramid1"/>
    <dgm:cxn modelId="{6677B6F4-8C6C-174F-85CF-E8C113366D99}" type="presOf" srcId="{AC9615C9-C6F1-014D-A3A7-7A5DB4A377FE}" destId="{CC3A4FC8-1BA9-9048-BB1E-D88C367138D1}" srcOrd="0" destOrd="0" presId="urn:microsoft.com/office/officeart/2005/8/layout/pyramid1"/>
    <dgm:cxn modelId="{7B23D2F1-0A81-804D-8D21-11A4E8D39535}" type="presParOf" srcId="{CC3A4FC8-1BA9-9048-BB1E-D88C367138D1}" destId="{C127AABA-8910-AC41-9833-0CFA9A9DF82B}" srcOrd="0" destOrd="0" presId="urn:microsoft.com/office/officeart/2005/8/layout/pyramid1"/>
    <dgm:cxn modelId="{9201DFD2-1C4A-5440-A895-33A27C551A45}" type="presParOf" srcId="{C127AABA-8910-AC41-9833-0CFA9A9DF82B}" destId="{3B50DBC0-D324-CC48-814E-1224FFB23FF8}" srcOrd="0" destOrd="0" presId="urn:microsoft.com/office/officeart/2005/8/layout/pyramid1"/>
    <dgm:cxn modelId="{9ECF4152-FE75-7246-9C9A-58B77B488740}" type="presParOf" srcId="{C127AABA-8910-AC41-9833-0CFA9A9DF82B}" destId="{3FE82FCB-BBCE-5F47-A785-76048297C6FA}" srcOrd="1" destOrd="0" presId="urn:microsoft.com/office/officeart/2005/8/layout/pyramid1"/>
    <dgm:cxn modelId="{7DC72585-59B4-F14D-8510-BCDCCECCDE98}" type="presParOf" srcId="{CC3A4FC8-1BA9-9048-BB1E-D88C367138D1}" destId="{4930E1E6-F99E-4A40-AC26-A9A216241580}" srcOrd="1" destOrd="0" presId="urn:microsoft.com/office/officeart/2005/8/layout/pyramid1"/>
    <dgm:cxn modelId="{20B25833-AA3F-FC4C-A87F-6FA615AF8CEE}" type="presParOf" srcId="{4930E1E6-F99E-4A40-AC26-A9A216241580}" destId="{49FAE39A-B2CF-D944-B834-B2EF233A6F89}" srcOrd="0" destOrd="0" presId="urn:microsoft.com/office/officeart/2005/8/layout/pyramid1"/>
    <dgm:cxn modelId="{D2FFCCF7-6487-ED47-B8F1-951FBD492B81}" type="presParOf" srcId="{4930E1E6-F99E-4A40-AC26-A9A216241580}" destId="{F72C514A-07FD-0547-BA87-CE0EC865697F}" srcOrd="1" destOrd="0" presId="urn:microsoft.com/office/officeart/2005/8/layout/pyramid1"/>
    <dgm:cxn modelId="{BFABFF3D-69D0-F748-AA25-11EA3435E763}" type="presParOf" srcId="{CC3A4FC8-1BA9-9048-BB1E-D88C367138D1}" destId="{8E501972-DD45-2241-8C2D-ABBD79CD69F3}" srcOrd="2" destOrd="0" presId="urn:microsoft.com/office/officeart/2005/8/layout/pyramid1"/>
    <dgm:cxn modelId="{F2ECE68E-06EE-1A41-A5B1-4C26B85C9CF5}" type="presParOf" srcId="{8E501972-DD45-2241-8C2D-ABBD79CD69F3}" destId="{A8C62C20-56D4-5948-84F0-B67C9C2CF512}" srcOrd="0" destOrd="0" presId="urn:microsoft.com/office/officeart/2005/8/layout/pyramid1"/>
    <dgm:cxn modelId="{5F78994C-F735-684D-BD17-EF68F622ACA0}" type="presParOf" srcId="{8E501972-DD45-2241-8C2D-ABBD79CD69F3}" destId="{011EBD37-4648-414E-9EBF-6A4C6B6DAA1E}" srcOrd="1" destOrd="0" presId="urn:microsoft.com/office/officeart/2005/8/layout/pyramid1"/>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C9615C9-C6F1-014D-A3A7-7A5DB4A377FE}" type="doc">
      <dgm:prSet loTypeId="urn:microsoft.com/office/officeart/2005/8/layout/pyramid1" loCatId="" qsTypeId="urn:microsoft.com/office/officeart/2005/8/quickstyle/simple1" qsCatId="simple" csTypeId="urn:microsoft.com/office/officeart/2005/8/colors/accent1_2" csCatId="accent1" phldr="1"/>
      <dgm:spPr/>
    </dgm:pt>
    <dgm:pt modelId="{F2A80D4E-DCDF-DD47-B0A0-103201ABFF8D}">
      <dgm:prSet phldrT="[Text]" custT="1"/>
      <dgm:spPr>
        <a:solidFill>
          <a:schemeClr val="accent3"/>
        </a:solidFill>
        <a:ln>
          <a:solidFill>
            <a:schemeClr val="lt1">
              <a:hueOff val="0"/>
              <a:satOff val="0"/>
              <a:lumOff val="0"/>
            </a:schemeClr>
          </a:solidFill>
        </a:ln>
      </dgm:spPr>
      <dgm:t>
        <a:bodyPr anchor="b"/>
        <a:lstStyle/>
        <a:p>
          <a:r>
            <a:rPr lang="en-US" sz="2800" dirty="0">
              <a:solidFill>
                <a:schemeClr val="bg1"/>
              </a:solidFill>
            </a:rPr>
            <a:t>Series 1</a:t>
          </a:r>
          <a:br>
            <a:rPr lang="en-US" sz="2800" dirty="0">
              <a:solidFill>
                <a:schemeClr val="bg1"/>
              </a:solidFill>
            </a:rPr>
          </a:br>
          <a:endParaRPr lang="en-US" sz="1400" dirty="0">
            <a:solidFill>
              <a:schemeClr val="bg1"/>
            </a:solidFill>
          </a:endParaRPr>
        </a:p>
      </dgm:t>
    </dgm:pt>
    <dgm:pt modelId="{AAE9F486-967B-F741-A320-903B7BAD1BB6}" type="parTrans" cxnId="{5F0B9C5A-22D4-104D-A6D7-3D8E89847F26}">
      <dgm:prSet/>
      <dgm:spPr/>
      <dgm:t>
        <a:bodyPr/>
        <a:lstStyle/>
        <a:p>
          <a:endParaRPr lang="en-US"/>
        </a:p>
      </dgm:t>
    </dgm:pt>
    <dgm:pt modelId="{F9FAAC82-4768-9541-B270-7F034CA5B77C}" type="sibTrans" cxnId="{5F0B9C5A-22D4-104D-A6D7-3D8E89847F26}">
      <dgm:prSet/>
      <dgm:spPr/>
      <dgm:t>
        <a:bodyPr/>
        <a:lstStyle/>
        <a:p>
          <a:endParaRPr lang="en-US"/>
        </a:p>
      </dgm:t>
    </dgm:pt>
    <dgm:pt modelId="{7AF5E0A5-A3D5-5044-9AE9-85D2AACDE2EC}">
      <dgm:prSet phldrT="[Text]" custT="1"/>
      <dgm:spPr>
        <a:solidFill>
          <a:schemeClr val="accent2"/>
        </a:solidFill>
        <a:ln w="63500">
          <a:solidFill>
            <a:schemeClr val="bg1"/>
          </a:solidFill>
        </a:ln>
      </dgm:spPr>
      <dgm:t>
        <a:bodyPr anchor="b"/>
        <a:lstStyle/>
        <a:p>
          <a:pPr>
            <a:lnSpc>
              <a:spcPct val="100000"/>
            </a:lnSpc>
          </a:pPr>
          <a:r>
            <a:rPr lang="en-US" sz="2800" dirty="0">
              <a:solidFill>
                <a:schemeClr val="bg1"/>
              </a:solidFill>
            </a:rPr>
            <a:t>Series 2</a:t>
          </a:r>
        </a:p>
        <a:p>
          <a:pPr>
            <a:lnSpc>
              <a:spcPct val="100000"/>
            </a:lnSpc>
          </a:pPr>
          <a:endParaRPr lang="en-US" sz="1400" dirty="0">
            <a:solidFill>
              <a:schemeClr val="bg1"/>
            </a:solidFill>
          </a:endParaRPr>
        </a:p>
      </dgm:t>
    </dgm:pt>
    <dgm:pt modelId="{AB25051B-11ED-0545-8F30-6F13878D99BD}" type="parTrans" cxnId="{34D98D55-F8AB-774C-B43B-231FBFEC5E76}">
      <dgm:prSet/>
      <dgm:spPr/>
      <dgm:t>
        <a:bodyPr/>
        <a:lstStyle/>
        <a:p>
          <a:endParaRPr lang="en-US"/>
        </a:p>
      </dgm:t>
    </dgm:pt>
    <dgm:pt modelId="{A0BD8C14-DE4E-A647-A64E-204A7E481B5F}" type="sibTrans" cxnId="{34D98D55-F8AB-774C-B43B-231FBFEC5E76}">
      <dgm:prSet/>
      <dgm:spPr/>
      <dgm:t>
        <a:bodyPr/>
        <a:lstStyle/>
        <a:p>
          <a:endParaRPr lang="en-US"/>
        </a:p>
      </dgm:t>
    </dgm:pt>
    <dgm:pt modelId="{B9FB34F6-F115-BA4C-A756-11366D60939C}">
      <dgm:prSet phldrT="[Text]" custT="1"/>
      <dgm:spPr>
        <a:ln w="63500">
          <a:solidFill>
            <a:schemeClr val="bg1"/>
          </a:solidFill>
        </a:ln>
      </dgm:spPr>
      <dgm:t>
        <a:bodyPr anchor="b"/>
        <a:lstStyle/>
        <a:p>
          <a:r>
            <a:rPr lang="en-US" sz="2800" dirty="0">
              <a:solidFill>
                <a:schemeClr val="bg1"/>
              </a:solidFill>
            </a:rPr>
            <a:t>Series 3</a:t>
          </a:r>
        </a:p>
        <a:p>
          <a:endParaRPr lang="en-US" sz="1400" dirty="0">
            <a:solidFill>
              <a:schemeClr val="bg1"/>
            </a:solidFill>
          </a:endParaRPr>
        </a:p>
      </dgm:t>
    </dgm:pt>
    <dgm:pt modelId="{AEDBE2E2-9C0E-DD46-9BA3-5962025226F9}" type="parTrans" cxnId="{9315592A-3DBF-904F-9DA5-8A88DCCC5AFB}">
      <dgm:prSet/>
      <dgm:spPr/>
      <dgm:t>
        <a:bodyPr/>
        <a:lstStyle/>
        <a:p>
          <a:endParaRPr lang="en-US"/>
        </a:p>
      </dgm:t>
    </dgm:pt>
    <dgm:pt modelId="{2058F22C-38E1-1B48-B638-4BF7908D4337}" type="sibTrans" cxnId="{9315592A-3DBF-904F-9DA5-8A88DCCC5AFB}">
      <dgm:prSet/>
      <dgm:spPr/>
      <dgm:t>
        <a:bodyPr/>
        <a:lstStyle/>
        <a:p>
          <a:endParaRPr lang="en-US"/>
        </a:p>
      </dgm:t>
    </dgm:pt>
    <dgm:pt modelId="{CC3A4FC8-1BA9-9048-BB1E-D88C367138D1}" type="pres">
      <dgm:prSet presAssocID="{AC9615C9-C6F1-014D-A3A7-7A5DB4A377FE}" presName="Name0" presStyleCnt="0">
        <dgm:presLayoutVars>
          <dgm:dir/>
          <dgm:animLvl val="lvl"/>
          <dgm:resizeHandles val="exact"/>
        </dgm:presLayoutVars>
      </dgm:prSet>
      <dgm:spPr/>
    </dgm:pt>
    <dgm:pt modelId="{C127AABA-8910-AC41-9833-0CFA9A9DF82B}" type="pres">
      <dgm:prSet presAssocID="{F2A80D4E-DCDF-DD47-B0A0-103201ABFF8D}" presName="Name8" presStyleCnt="0"/>
      <dgm:spPr/>
    </dgm:pt>
    <dgm:pt modelId="{3B50DBC0-D324-CC48-814E-1224FFB23FF8}" type="pres">
      <dgm:prSet presAssocID="{F2A80D4E-DCDF-DD47-B0A0-103201ABFF8D}" presName="level" presStyleLbl="node1" presStyleIdx="0" presStyleCnt="3">
        <dgm:presLayoutVars>
          <dgm:chMax val="1"/>
          <dgm:bulletEnabled val="1"/>
        </dgm:presLayoutVars>
      </dgm:prSet>
      <dgm:spPr/>
    </dgm:pt>
    <dgm:pt modelId="{3FE82FCB-BBCE-5F47-A785-76048297C6FA}" type="pres">
      <dgm:prSet presAssocID="{F2A80D4E-DCDF-DD47-B0A0-103201ABFF8D}" presName="levelTx" presStyleLbl="revTx" presStyleIdx="0" presStyleCnt="0">
        <dgm:presLayoutVars>
          <dgm:chMax val="1"/>
          <dgm:bulletEnabled val="1"/>
        </dgm:presLayoutVars>
      </dgm:prSet>
      <dgm:spPr/>
    </dgm:pt>
    <dgm:pt modelId="{4930E1E6-F99E-4A40-AC26-A9A216241580}" type="pres">
      <dgm:prSet presAssocID="{7AF5E0A5-A3D5-5044-9AE9-85D2AACDE2EC}" presName="Name8" presStyleCnt="0"/>
      <dgm:spPr/>
    </dgm:pt>
    <dgm:pt modelId="{49FAE39A-B2CF-D944-B834-B2EF233A6F89}" type="pres">
      <dgm:prSet presAssocID="{7AF5E0A5-A3D5-5044-9AE9-85D2AACDE2EC}" presName="level" presStyleLbl="node1" presStyleIdx="1" presStyleCnt="3" custScaleY="63853" custLinFactNeighborY="0">
        <dgm:presLayoutVars>
          <dgm:chMax val="1"/>
          <dgm:bulletEnabled val="1"/>
        </dgm:presLayoutVars>
      </dgm:prSet>
      <dgm:spPr/>
    </dgm:pt>
    <dgm:pt modelId="{F72C514A-07FD-0547-BA87-CE0EC865697F}" type="pres">
      <dgm:prSet presAssocID="{7AF5E0A5-A3D5-5044-9AE9-85D2AACDE2EC}" presName="levelTx" presStyleLbl="revTx" presStyleIdx="0" presStyleCnt="0">
        <dgm:presLayoutVars>
          <dgm:chMax val="1"/>
          <dgm:bulletEnabled val="1"/>
        </dgm:presLayoutVars>
      </dgm:prSet>
      <dgm:spPr/>
    </dgm:pt>
    <dgm:pt modelId="{8E501972-DD45-2241-8C2D-ABBD79CD69F3}" type="pres">
      <dgm:prSet presAssocID="{B9FB34F6-F115-BA4C-A756-11366D60939C}" presName="Name8" presStyleCnt="0"/>
      <dgm:spPr/>
    </dgm:pt>
    <dgm:pt modelId="{A8C62C20-56D4-5948-84F0-B67C9C2CF512}" type="pres">
      <dgm:prSet presAssocID="{B9FB34F6-F115-BA4C-A756-11366D60939C}" presName="level" presStyleLbl="node1" presStyleIdx="2" presStyleCnt="3" custScaleY="100000" custLinFactNeighborX="1710" custLinFactNeighborY="8901">
        <dgm:presLayoutVars>
          <dgm:chMax val="1"/>
          <dgm:bulletEnabled val="1"/>
        </dgm:presLayoutVars>
      </dgm:prSet>
      <dgm:spPr/>
    </dgm:pt>
    <dgm:pt modelId="{011EBD37-4648-414E-9EBF-6A4C6B6DAA1E}" type="pres">
      <dgm:prSet presAssocID="{B9FB34F6-F115-BA4C-A756-11366D60939C}" presName="levelTx" presStyleLbl="revTx" presStyleIdx="0" presStyleCnt="0">
        <dgm:presLayoutVars>
          <dgm:chMax val="1"/>
          <dgm:bulletEnabled val="1"/>
        </dgm:presLayoutVars>
      </dgm:prSet>
      <dgm:spPr/>
    </dgm:pt>
  </dgm:ptLst>
  <dgm:cxnLst>
    <dgm:cxn modelId="{9315592A-3DBF-904F-9DA5-8A88DCCC5AFB}" srcId="{AC9615C9-C6F1-014D-A3A7-7A5DB4A377FE}" destId="{B9FB34F6-F115-BA4C-A756-11366D60939C}" srcOrd="2" destOrd="0" parTransId="{AEDBE2E2-9C0E-DD46-9BA3-5962025226F9}" sibTransId="{2058F22C-38E1-1B48-B638-4BF7908D4337}"/>
    <dgm:cxn modelId="{0919F434-B3E7-1A4A-B199-89F5385D52BD}" type="presOf" srcId="{B9FB34F6-F115-BA4C-A756-11366D60939C}" destId="{011EBD37-4648-414E-9EBF-6A4C6B6DAA1E}" srcOrd="1" destOrd="0" presId="urn:microsoft.com/office/officeart/2005/8/layout/pyramid1"/>
    <dgm:cxn modelId="{C2899F3D-F098-C447-BF33-E0D2214CD5BC}" type="presOf" srcId="{7AF5E0A5-A3D5-5044-9AE9-85D2AACDE2EC}" destId="{49FAE39A-B2CF-D944-B834-B2EF233A6F89}" srcOrd="0" destOrd="0" presId="urn:microsoft.com/office/officeart/2005/8/layout/pyramid1"/>
    <dgm:cxn modelId="{2AACDE53-F478-D343-A1AF-E9036374C4F4}" type="presOf" srcId="{F2A80D4E-DCDF-DD47-B0A0-103201ABFF8D}" destId="{3B50DBC0-D324-CC48-814E-1224FFB23FF8}" srcOrd="0" destOrd="0" presId="urn:microsoft.com/office/officeart/2005/8/layout/pyramid1"/>
    <dgm:cxn modelId="{34D98D55-F8AB-774C-B43B-231FBFEC5E76}" srcId="{AC9615C9-C6F1-014D-A3A7-7A5DB4A377FE}" destId="{7AF5E0A5-A3D5-5044-9AE9-85D2AACDE2EC}" srcOrd="1" destOrd="0" parTransId="{AB25051B-11ED-0545-8F30-6F13878D99BD}" sibTransId="{A0BD8C14-DE4E-A647-A64E-204A7E481B5F}"/>
    <dgm:cxn modelId="{5F0B9C5A-22D4-104D-A6D7-3D8E89847F26}" srcId="{AC9615C9-C6F1-014D-A3A7-7A5DB4A377FE}" destId="{F2A80D4E-DCDF-DD47-B0A0-103201ABFF8D}" srcOrd="0" destOrd="0" parTransId="{AAE9F486-967B-F741-A320-903B7BAD1BB6}" sibTransId="{F9FAAC82-4768-9541-B270-7F034CA5B77C}"/>
    <dgm:cxn modelId="{7EE41780-583B-5145-8F61-AE1955EEC43D}" type="presOf" srcId="{AC9615C9-C6F1-014D-A3A7-7A5DB4A377FE}" destId="{CC3A4FC8-1BA9-9048-BB1E-D88C367138D1}" srcOrd="0" destOrd="0" presId="urn:microsoft.com/office/officeart/2005/8/layout/pyramid1"/>
    <dgm:cxn modelId="{DDCF6FDD-69DF-7540-AAE1-30653DE7C45B}" type="presOf" srcId="{B9FB34F6-F115-BA4C-A756-11366D60939C}" destId="{A8C62C20-56D4-5948-84F0-B67C9C2CF512}" srcOrd="0" destOrd="0" presId="urn:microsoft.com/office/officeart/2005/8/layout/pyramid1"/>
    <dgm:cxn modelId="{366F0EF5-A348-694C-BE69-96C4577B86E2}" type="presOf" srcId="{7AF5E0A5-A3D5-5044-9AE9-85D2AACDE2EC}" destId="{F72C514A-07FD-0547-BA87-CE0EC865697F}" srcOrd="1" destOrd="0" presId="urn:microsoft.com/office/officeart/2005/8/layout/pyramid1"/>
    <dgm:cxn modelId="{0D40B3F7-CEF8-E649-8AD6-ABCA42437B14}" type="presOf" srcId="{F2A80D4E-DCDF-DD47-B0A0-103201ABFF8D}" destId="{3FE82FCB-BBCE-5F47-A785-76048297C6FA}" srcOrd="1" destOrd="0" presId="urn:microsoft.com/office/officeart/2005/8/layout/pyramid1"/>
    <dgm:cxn modelId="{5F51B85F-EC91-9146-9563-EB1797972F53}" type="presParOf" srcId="{CC3A4FC8-1BA9-9048-BB1E-D88C367138D1}" destId="{C127AABA-8910-AC41-9833-0CFA9A9DF82B}" srcOrd="0" destOrd="0" presId="urn:microsoft.com/office/officeart/2005/8/layout/pyramid1"/>
    <dgm:cxn modelId="{4DB9F5D4-AE4A-3E4C-AA35-A19407B82644}" type="presParOf" srcId="{C127AABA-8910-AC41-9833-0CFA9A9DF82B}" destId="{3B50DBC0-D324-CC48-814E-1224FFB23FF8}" srcOrd="0" destOrd="0" presId="urn:microsoft.com/office/officeart/2005/8/layout/pyramid1"/>
    <dgm:cxn modelId="{B82BC29B-1B11-8E46-8758-1ECC53967B57}" type="presParOf" srcId="{C127AABA-8910-AC41-9833-0CFA9A9DF82B}" destId="{3FE82FCB-BBCE-5F47-A785-76048297C6FA}" srcOrd="1" destOrd="0" presId="urn:microsoft.com/office/officeart/2005/8/layout/pyramid1"/>
    <dgm:cxn modelId="{0D3220A5-0B74-8446-8EDA-C62293A770CC}" type="presParOf" srcId="{CC3A4FC8-1BA9-9048-BB1E-D88C367138D1}" destId="{4930E1E6-F99E-4A40-AC26-A9A216241580}" srcOrd="1" destOrd="0" presId="urn:microsoft.com/office/officeart/2005/8/layout/pyramid1"/>
    <dgm:cxn modelId="{87F41C38-BE15-5F4D-9DB6-595324BFC95C}" type="presParOf" srcId="{4930E1E6-F99E-4A40-AC26-A9A216241580}" destId="{49FAE39A-B2CF-D944-B834-B2EF233A6F89}" srcOrd="0" destOrd="0" presId="urn:microsoft.com/office/officeart/2005/8/layout/pyramid1"/>
    <dgm:cxn modelId="{28E2F88F-FFC1-D940-A7B1-8B43FDD43AA5}" type="presParOf" srcId="{4930E1E6-F99E-4A40-AC26-A9A216241580}" destId="{F72C514A-07FD-0547-BA87-CE0EC865697F}" srcOrd="1" destOrd="0" presId="urn:microsoft.com/office/officeart/2005/8/layout/pyramid1"/>
    <dgm:cxn modelId="{6B9423BE-ED85-074C-A12A-CE74EDD2114E}" type="presParOf" srcId="{CC3A4FC8-1BA9-9048-BB1E-D88C367138D1}" destId="{8E501972-DD45-2241-8C2D-ABBD79CD69F3}" srcOrd="2" destOrd="0" presId="urn:microsoft.com/office/officeart/2005/8/layout/pyramid1"/>
    <dgm:cxn modelId="{601E47F7-41FA-104F-8572-6DE8E595BB5D}" type="presParOf" srcId="{8E501972-DD45-2241-8C2D-ABBD79CD69F3}" destId="{A8C62C20-56D4-5948-84F0-B67C9C2CF512}" srcOrd="0" destOrd="0" presId="urn:microsoft.com/office/officeart/2005/8/layout/pyramid1"/>
    <dgm:cxn modelId="{D6DE0BD9-52E0-7D44-A12A-FC9C0D34FE25}" type="presParOf" srcId="{8E501972-DD45-2241-8C2D-ABBD79CD69F3}" destId="{011EBD37-4648-414E-9EBF-6A4C6B6DAA1E}" srcOrd="1" destOrd="0" presId="urn:microsoft.com/office/officeart/2005/8/layout/pyramid1"/>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DBC0-D324-CC48-814E-1224FFB23FF8}">
      <dsp:nvSpPr>
        <dsp:cNvPr id="0" name=""/>
        <dsp:cNvSpPr/>
      </dsp:nvSpPr>
      <dsp:spPr>
        <a:xfrm>
          <a:off x="2166105" y="0"/>
          <a:ext cx="2643961" cy="2010815"/>
        </a:xfrm>
        <a:prstGeom prst="trapezoid">
          <a:avLst>
            <a:gd name="adj" fmla="val 65744"/>
          </a:avLst>
        </a:prstGeom>
        <a:solidFill>
          <a:schemeClr val="accent3"/>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Series 1</a:t>
          </a:r>
          <a:br>
            <a:rPr lang="en-US" sz="2800" kern="1200" dirty="0">
              <a:solidFill>
                <a:schemeClr val="bg1"/>
              </a:solidFill>
            </a:rPr>
          </a:br>
          <a:endParaRPr lang="en-US" sz="1400" kern="1200" dirty="0">
            <a:solidFill>
              <a:schemeClr val="bg1"/>
            </a:solidFill>
          </a:endParaRPr>
        </a:p>
      </dsp:txBody>
      <dsp:txXfrm>
        <a:off x="2166105" y="0"/>
        <a:ext cx="2643961" cy="2010815"/>
      </dsp:txXfrm>
    </dsp:sp>
    <dsp:sp modelId="{49FAE39A-B2CF-D944-B834-B2EF233A6F89}">
      <dsp:nvSpPr>
        <dsp:cNvPr id="0" name=""/>
        <dsp:cNvSpPr/>
      </dsp:nvSpPr>
      <dsp:spPr>
        <a:xfrm>
          <a:off x="1321980" y="2010815"/>
          <a:ext cx="4332210" cy="1283966"/>
        </a:xfrm>
        <a:prstGeom prst="trapezoid">
          <a:avLst>
            <a:gd name="adj" fmla="val 65744"/>
          </a:avLst>
        </a:prstGeom>
        <a:solidFill>
          <a:schemeClr val="accent2"/>
        </a:solidFill>
        <a:ln w="635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marL="0" lvl="0" indent="0" algn="ctr" defTabSz="1244600">
            <a:lnSpc>
              <a:spcPct val="100000"/>
            </a:lnSpc>
            <a:spcBef>
              <a:spcPct val="0"/>
            </a:spcBef>
            <a:spcAft>
              <a:spcPct val="35000"/>
            </a:spcAft>
            <a:buNone/>
          </a:pPr>
          <a:r>
            <a:rPr lang="en-US" sz="2800" kern="1200" dirty="0">
              <a:solidFill>
                <a:schemeClr val="bg1"/>
              </a:solidFill>
            </a:rPr>
            <a:t>Series 2</a:t>
          </a:r>
        </a:p>
        <a:p>
          <a:pPr marL="0" lvl="0" indent="0" algn="ctr" defTabSz="1244600">
            <a:lnSpc>
              <a:spcPct val="100000"/>
            </a:lnSpc>
            <a:spcBef>
              <a:spcPct val="0"/>
            </a:spcBef>
            <a:spcAft>
              <a:spcPct val="35000"/>
            </a:spcAft>
            <a:buNone/>
          </a:pPr>
          <a:endParaRPr lang="en-US" sz="1400" kern="1200" dirty="0">
            <a:solidFill>
              <a:schemeClr val="bg1"/>
            </a:solidFill>
          </a:endParaRPr>
        </a:p>
      </dsp:txBody>
      <dsp:txXfrm>
        <a:off x="2080117" y="2010815"/>
        <a:ext cx="2815936" cy="1283966"/>
      </dsp:txXfrm>
    </dsp:sp>
    <dsp:sp modelId="{A8C62C20-56D4-5948-84F0-B67C9C2CF512}">
      <dsp:nvSpPr>
        <dsp:cNvPr id="0" name=""/>
        <dsp:cNvSpPr/>
      </dsp:nvSpPr>
      <dsp:spPr>
        <a:xfrm>
          <a:off x="0" y="3294782"/>
          <a:ext cx="6976172" cy="2010815"/>
        </a:xfrm>
        <a:prstGeom prst="trapezoid">
          <a:avLst>
            <a:gd name="adj" fmla="val 65744"/>
          </a:avLst>
        </a:prstGeom>
        <a:solidFill>
          <a:schemeClr val="accent1">
            <a:hueOff val="0"/>
            <a:satOff val="0"/>
            <a:lumOff val="0"/>
            <a:alphaOff val="0"/>
          </a:schemeClr>
        </a:solidFill>
        <a:ln w="635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Series 3</a:t>
          </a:r>
        </a:p>
        <a:p>
          <a:pPr marL="0" lvl="0" indent="0" algn="ctr" defTabSz="1244600">
            <a:lnSpc>
              <a:spcPct val="90000"/>
            </a:lnSpc>
            <a:spcBef>
              <a:spcPct val="0"/>
            </a:spcBef>
            <a:spcAft>
              <a:spcPct val="35000"/>
            </a:spcAft>
            <a:buNone/>
          </a:pPr>
          <a:endParaRPr lang="en-US" sz="1400" kern="1200" dirty="0">
            <a:solidFill>
              <a:schemeClr val="bg1"/>
            </a:solidFill>
          </a:endParaRPr>
        </a:p>
      </dsp:txBody>
      <dsp:txXfrm>
        <a:off x="1220830" y="3294782"/>
        <a:ext cx="4534511" cy="2010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DBC0-D324-CC48-814E-1224FFB23FF8}">
      <dsp:nvSpPr>
        <dsp:cNvPr id="0" name=""/>
        <dsp:cNvSpPr/>
      </dsp:nvSpPr>
      <dsp:spPr>
        <a:xfrm>
          <a:off x="2166105" y="0"/>
          <a:ext cx="2643961" cy="2010815"/>
        </a:xfrm>
        <a:prstGeom prst="trapezoid">
          <a:avLst>
            <a:gd name="adj" fmla="val 65744"/>
          </a:avLst>
        </a:prstGeom>
        <a:solidFill>
          <a:schemeClr val="accent3"/>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Series 1</a:t>
          </a:r>
          <a:br>
            <a:rPr lang="en-US" sz="2800" kern="1200" dirty="0">
              <a:solidFill>
                <a:schemeClr val="bg1"/>
              </a:solidFill>
            </a:rPr>
          </a:br>
          <a:endParaRPr lang="en-US" sz="1400" kern="1200" dirty="0">
            <a:solidFill>
              <a:schemeClr val="bg1"/>
            </a:solidFill>
          </a:endParaRPr>
        </a:p>
      </dsp:txBody>
      <dsp:txXfrm>
        <a:off x="2166105" y="0"/>
        <a:ext cx="2643961" cy="2010815"/>
      </dsp:txXfrm>
    </dsp:sp>
    <dsp:sp modelId="{49FAE39A-B2CF-D944-B834-B2EF233A6F89}">
      <dsp:nvSpPr>
        <dsp:cNvPr id="0" name=""/>
        <dsp:cNvSpPr/>
      </dsp:nvSpPr>
      <dsp:spPr>
        <a:xfrm>
          <a:off x="1321980" y="2010815"/>
          <a:ext cx="4332210" cy="1283966"/>
        </a:xfrm>
        <a:prstGeom prst="trapezoid">
          <a:avLst>
            <a:gd name="adj" fmla="val 65744"/>
          </a:avLst>
        </a:prstGeom>
        <a:solidFill>
          <a:schemeClr val="accent2"/>
        </a:solidFill>
        <a:ln w="635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marL="0" lvl="0" indent="0" algn="ctr" defTabSz="1244600">
            <a:lnSpc>
              <a:spcPct val="100000"/>
            </a:lnSpc>
            <a:spcBef>
              <a:spcPct val="0"/>
            </a:spcBef>
            <a:spcAft>
              <a:spcPct val="35000"/>
            </a:spcAft>
            <a:buNone/>
          </a:pPr>
          <a:r>
            <a:rPr lang="en-US" sz="2800" kern="1200" dirty="0">
              <a:solidFill>
                <a:schemeClr val="bg1"/>
              </a:solidFill>
            </a:rPr>
            <a:t>Series 2</a:t>
          </a:r>
        </a:p>
        <a:p>
          <a:pPr marL="0" lvl="0" indent="0" algn="ctr" defTabSz="1244600">
            <a:lnSpc>
              <a:spcPct val="100000"/>
            </a:lnSpc>
            <a:spcBef>
              <a:spcPct val="0"/>
            </a:spcBef>
            <a:spcAft>
              <a:spcPct val="35000"/>
            </a:spcAft>
            <a:buNone/>
          </a:pPr>
          <a:endParaRPr lang="en-US" sz="1400" kern="1200" dirty="0">
            <a:solidFill>
              <a:schemeClr val="bg1"/>
            </a:solidFill>
          </a:endParaRPr>
        </a:p>
      </dsp:txBody>
      <dsp:txXfrm>
        <a:off x="2080117" y="2010815"/>
        <a:ext cx="2815936" cy="1283966"/>
      </dsp:txXfrm>
    </dsp:sp>
    <dsp:sp modelId="{A8C62C20-56D4-5948-84F0-B67C9C2CF512}">
      <dsp:nvSpPr>
        <dsp:cNvPr id="0" name=""/>
        <dsp:cNvSpPr/>
      </dsp:nvSpPr>
      <dsp:spPr>
        <a:xfrm>
          <a:off x="0" y="3294782"/>
          <a:ext cx="6976172" cy="2010815"/>
        </a:xfrm>
        <a:prstGeom prst="trapezoid">
          <a:avLst>
            <a:gd name="adj" fmla="val 65744"/>
          </a:avLst>
        </a:prstGeom>
        <a:solidFill>
          <a:schemeClr val="accent1">
            <a:hueOff val="0"/>
            <a:satOff val="0"/>
            <a:lumOff val="0"/>
            <a:alphaOff val="0"/>
          </a:schemeClr>
        </a:solidFill>
        <a:ln w="635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Series 3</a:t>
          </a:r>
        </a:p>
        <a:p>
          <a:pPr marL="0" lvl="0" indent="0" algn="ctr" defTabSz="1244600">
            <a:lnSpc>
              <a:spcPct val="90000"/>
            </a:lnSpc>
            <a:spcBef>
              <a:spcPct val="0"/>
            </a:spcBef>
            <a:spcAft>
              <a:spcPct val="35000"/>
            </a:spcAft>
            <a:buNone/>
          </a:pPr>
          <a:endParaRPr lang="en-US" sz="1400" kern="1200" dirty="0">
            <a:solidFill>
              <a:schemeClr val="bg1"/>
            </a:solidFill>
          </a:endParaRPr>
        </a:p>
      </dsp:txBody>
      <dsp:txXfrm>
        <a:off x="1220830" y="3294782"/>
        <a:ext cx="4534511" cy="201081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96A8FA-5B42-674C-B20D-1B27C6B6ED8B}" type="datetimeFigureOut">
              <a:rPr lang="en-US" smtClean="0"/>
              <a:t>9/3/2020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6A0952-F090-8947-9D2B-4C66FA805076}" type="slidenum">
              <a:rPr lang="en-US" smtClean="0"/>
              <a:t>‹#›</a:t>
            </a:fld>
            <a:endParaRPr lang="en-US"/>
          </a:p>
        </p:txBody>
      </p:sp>
    </p:spTree>
    <p:extLst>
      <p:ext uri="{BB962C8B-B14F-4D97-AF65-F5344CB8AC3E}">
        <p14:creationId xmlns:p14="http://schemas.microsoft.com/office/powerpoint/2010/main" val="19100537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8"/>
          <p:cNvSpPr/>
          <p:nvPr userDrawn="1"/>
        </p:nvSpPr>
        <p:spPr bwMode="auto">
          <a:xfrm>
            <a:off x="25129673" y="-503216"/>
            <a:ext cx="6149272" cy="8373590"/>
          </a:xfrm>
          <a:custGeom>
            <a:avLst/>
            <a:gdLst>
              <a:gd name="connsiteX0" fmla="*/ 41563 w 6400800"/>
              <a:gd name="connsiteY0" fmla="*/ 124691 h 8728363"/>
              <a:gd name="connsiteX1" fmla="*/ 41563 w 6400800"/>
              <a:gd name="connsiteY1" fmla="*/ 6691745 h 8728363"/>
              <a:gd name="connsiteX2" fmla="*/ 3158836 w 6400800"/>
              <a:gd name="connsiteY2" fmla="*/ 8728363 h 8728363"/>
              <a:gd name="connsiteX3" fmla="*/ 6400800 w 6400800"/>
              <a:gd name="connsiteY3" fmla="*/ 6650181 h 8728363"/>
              <a:gd name="connsiteX4" fmla="*/ 6359236 w 6400800"/>
              <a:gd name="connsiteY4" fmla="*/ 0 h 8728363"/>
              <a:gd name="connsiteX5" fmla="*/ 0 w 6400800"/>
              <a:gd name="connsiteY5" fmla="*/ 83127 h 8728363"/>
              <a:gd name="connsiteX6" fmla="*/ 0 w 6400800"/>
              <a:gd name="connsiteY6" fmla="*/ 83127 h 8728363"/>
              <a:gd name="connsiteX7" fmla="*/ 41563 w 6400800"/>
              <a:gd name="connsiteY7" fmla="*/ 706581 h 8728363"/>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623454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41564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83127 w 6400800"/>
              <a:gd name="connsiteY7" fmla="*/ 872837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83127 w 6400800"/>
              <a:gd name="connsiteY6" fmla="*/ 872837 h 864523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4156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41563 h 7855526"/>
              <a:gd name="connsiteX0" fmla="*/ 41564 w 6359237"/>
              <a:gd name="connsiteY0" fmla="*/ 0 h 7897090"/>
              <a:gd name="connsiteX1" fmla="*/ 0 w 6359237"/>
              <a:gd name="connsiteY1" fmla="*/ 5860472 h 7897090"/>
              <a:gd name="connsiteX2" fmla="*/ 3117273 w 6359237"/>
              <a:gd name="connsiteY2" fmla="*/ 7897090 h 7897090"/>
              <a:gd name="connsiteX3" fmla="*/ 6359237 w 6359237"/>
              <a:gd name="connsiteY3" fmla="*/ 5818908 h 7897090"/>
              <a:gd name="connsiteX4" fmla="*/ 6317673 w 6359237"/>
              <a:gd name="connsiteY4" fmla="*/ 41564 h 7897090"/>
              <a:gd name="connsiteX5" fmla="*/ 41564 w 6359237"/>
              <a:gd name="connsiteY5" fmla="*/ 0 h 7897090"/>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0 h 7855527"/>
              <a:gd name="connsiteX1" fmla="*/ 0 w 6359237"/>
              <a:gd name="connsiteY1" fmla="*/ 5818909 h 7855527"/>
              <a:gd name="connsiteX2" fmla="*/ 3117273 w 6359237"/>
              <a:gd name="connsiteY2" fmla="*/ 7855527 h 7855527"/>
              <a:gd name="connsiteX3" fmla="*/ 6359237 w 6359237"/>
              <a:gd name="connsiteY3" fmla="*/ 5777345 h 7855527"/>
              <a:gd name="connsiteX4" fmla="*/ 6317673 w 6359237"/>
              <a:gd name="connsiteY4" fmla="*/ 1 h 7855527"/>
              <a:gd name="connsiteX5" fmla="*/ 41564 w 6359237"/>
              <a:gd name="connsiteY5" fmla="*/ 0 h 7855527"/>
              <a:gd name="connsiteX0" fmla="*/ 0 w 6400800"/>
              <a:gd name="connsiteY0" fmla="*/ 41563 h 7855526"/>
              <a:gd name="connsiteX1" fmla="*/ 41563 w 6400800"/>
              <a:gd name="connsiteY1" fmla="*/ 5818908 h 7855526"/>
              <a:gd name="connsiteX2" fmla="*/ 3158836 w 6400800"/>
              <a:gd name="connsiteY2" fmla="*/ 7855526 h 7855526"/>
              <a:gd name="connsiteX3" fmla="*/ 6400800 w 6400800"/>
              <a:gd name="connsiteY3" fmla="*/ 5777344 h 7855526"/>
              <a:gd name="connsiteX4" fmla="*/ 6359236 w 6400800"/>
              <a:gd name="connsiteY4" fmla="*/ 0 h 7855526"/>
              <a:gd name="connsiteX5" fmla="*/ 0 w 6400800"/>
              <a:gd name="connsiteY5" fmla="*/ 41563 h 785552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20049 w 6359237"/>
              <a:gd name="connsiteY0" fmla="*/ 782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20049 w 6359237"/>
              <a:gd name="connsiteY5" fmla="*/ 7823 h 7855526"/>
              <a:gd name="connsiteX0" fmla="*/ 20049 w 6371461"/>
              <a:gd name="connsiteY0" fmla="*/ 0 h 7847703"/>
              <a:gd name="connsiteX1" fmla="*/ 0 w 6371461"/>
              <a:gd name="connsiteY1" fmla="*/ 5811085 h 7847703"/>
              <a:gd name="connsiteX2" fmla="*/ 3117273 w 6371461"/>
              <a:gd name="connsiteY2" fmla="*/ 7847703 h 7847703"/>
              <a:gd name="connsiteX3" fmla="*/ 6359237 w 6371461"/>
              <a:gd name="connsiteY3" fmla="*/ 5769521 h 7847703"/>
              <a:gd name="connsiteX4" fmla="*/ 6371461 w 6371461"/>
              <a:gd name="connsiteY4" fmla="*/ 2935 h 7847703"/>
              <a:gd name="connsiteX5" fmla="*/ 20049 w 6371461"/>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769521 h 7847703"/>
              <a:gd name="connsiteX4" fmla="*/ 6349946 w 6359858"/>
              <a:gd name="connsiteY4" fmla="*/ 13693 h 7847703"/>
              <a:gd name="connsiteX5" fmla="*/ 20049 w 6359858"/>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823309 h 7847703"/>
              <a:gd name="connsiteX4" fmla="*/ 6349946 w 6359858"/>
              <a:gd name="connsiteY4" fmla="*/ 13693 h 7847703"/>
              <a:gd name="connsiteX5" fmla="*/ 20049 w 6359858"/>
              <a:gd name="connsiteY5" fmla="*/ 0 h 7847703"/>
              <a:gd name="connsiteX0" fmla="*/ 20049 w 6359858"/>
              <a:gd name="connsiteY0" fmla="*/ 0 h 7869218"/>
              <a:gd name="connsiteX1" fmla="*/ 0 w 6359858"/>
              <a:gd name="connsiteY1" fmla="*/ 5811085 h 7869218"/>
              <a:gd name="connsiteX2" fmla="*/ 3138788 w 6359858"/>
              <a:gd name="connsiteY2" fmla="*/ 7869218 h 7869218"/>
              <a:gd name="connsiteX3" fmla="*/ 6359237 w 6359858"/>
              <a:gd name="connsiteY3" fmla="*/ 5823309 h 7869218"/>
              <a:gd name="connsiteX4" fmla="*/ 6349946 w 6359858"/>
              <a:gd name="connsiteY4" fmla="*/ 13693 h 7869218"/>
              <a:gd name="connsiteX5" fmla="*/ 20049 w 6359858"/>
              <a:gd name="connsiteY5" fmla="*/ 0 h 7869218"/>
              <a:gd name="connsiteX0" fmla="*/ 0 w 6361324"/>
              <a:gd name="connsiteY0" fmla="*/ 0 h 7858461"/>
              <a:gd name="connsiteX1" fmla="*/ 1466 w 6361324"/>
              <a:gd name="connsiteY1" fmla="*/ 5800328 h 7858461"/>
              <a:gd name="connsiteX2" fmla="*/ 3140254 w 6361324"/>
              <a:gd name="connsiteY2" fmla="*/ 7858461 h 7858461"/>
              <a:gd name="connsiteX3" fmla="*/ 6360703 w 6361324"/>
              <a:gd name="connsiteY3" fmla="*/ 5812552 h 7858461"/>
              <a:gd name="connsiteX4" fmla="*/ 6351412 w 6361324"/>
              <a:gd name="connsiteY4" fmla="*/ 2936 h 7858461"/>
              <a:gd name="connsiteX5" fmla="*/ 0 w 6361324"/>
              <a:gd name="connsiteY5" fmla="*/ 0 h 7858461"/>
              <a:gd name="connsiteX0" fmla="*/ 0 w 6372928"/>
              <a:gd name="connsiteY0" fmla="*/ 0 h 7858461"/>
              <a:gd name="connsiteX1" fmla="*/ 1466 w 6372928"/>
              <a:gd name="connsiteY1" fmla="*/ 580032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372928"/>
              <a:gd name="connsiteY0" fmla="*/ 299879 h 8158340"/>
              <a:gd name="connsiteX1" fmla="*/ 1466 w 6372928"/>
              <a:gd name="connsiteY1" fmla="*/ 6100207 h 8158340"/>
              <a:gd name="connsiteX2" fmla="*/ 3140254 w 6372928"/>
              <a:gd name="connsiteY2" fmla="*/ 8158340 h 8158340"/>
              <a:gd name="connsiteX3" fmla="*/ 6360703 w 6372928"/>
              <a:gd name="connsiteY3" fmla="*/ 6112431 h 8158340"/>
              <a:gd name="connsiteX4" fmla="*/ 6372928 w 6372928"/>
              <a:gd name="connsiteY4" fmla="*/ 50 h 8158340"/>
              <a:gd name="connsiteX5" fmla="*/ 0 w 6372928"/>
              <a:gd name="connsiteY5" fmla="*/ 299879 h 8158340"/>
              <a:gd name="connsiteX0" fmla="*/ 54192 w 6371466"/>
              <a:gd name="connsiteY0" fmla="*/ 12434 h 8158290"/>
              <a:gd name="connsiteX1" fmla="*/ 4 w 6371466"/>
              <a:gd name="connsiteY1" fmla="*/ 6100157 h 8158290"/>
              <a:gd name="connsiteX2" fmla="*/ 3138792 w 6371466"/>
              <a:gd name="connsiteY2" fmla="*/ 8158290 h 8158290"/>
              <a:gd name="connsiteX3" fmla="*/ 6359241 w 6371466"/>
              <a:gd name="connsiteY3" fmla="*/ 6112381 h 8158290"/>
              <a:gd name="connsiteX4" fmla="*/ 6371466 w 6371466"/>
              <a:gd name="connsiteY4" fmla="*/ 0 h 8158290"/>
              <a:gd name="connsiteX5" fmla="*/ 54192 w 6371466"/>
              <a:gd name="connsiteY5" fmla="*/ 12434 h 8158290"/>
              <a:gd name="connsiteX0" fmla="*/ 0 w 6372928"/>
              <a:gd name="connsiteY0" fmla="*/ 38561 h 8158290"/>
              <a:gd name="connsiteX1" fmla="*/ 1466 w 6372928"/>
              <a:gd name="connsiteY1" fmla="*/ 6100157 h 8158290"/>
              <a:gd name="connsiteX2" fmla="*/ 3140254 w 6372928"/>
              <a:gd name="connsiteY2" fmla="*/ 8158290 h 8158290"/>
              <a:gd name="connsiteX3" fmla="*/ 6360703 w 6372928"/>
              <a:gd name="connsiteY3" fmla="*/ 6112381 h 8158290"/>
              <a:gd name="connsiteX4" fmla="*/ 6372928 w 6372928"/>
              <a:gd name="connsiteY4" fmla="*/ 0 h 8158290"/>
              <a:gd name="connsiteX5" fmla="*/ 0 w 6372928"/>
              <a:gd name="connsiteY5" fmla="*/ 38561 h 8158290"/>
              <a:gd name="connsiteX0" fmla="*/ 0 w 6361194"/>
              <a:gd name="connsiteY0" fmla="*/ 30172 h 8149901"/>
              <a:gd name="connsiteX1" fmla="*/ 1466 w 6361194"/>
              <a:gd name="connsiteY1" fmla="*/ 6091768 h 8149901"/>
              <a:gd name="connsiteX2" fmla="*/ 3140254 w 6361194"/>
              <a:gd name="connsiteY2" fmla="*/ 8149901 h 8149901"/>
              <a:gd name="connsiteX3" fmla="*/ 6360703 w 6361194"/>
              <a:gd name="connsiteY3" fmla="*/ 6103992 h 8149901"/>
              <a:gd name="connsiteX4" fmla="*/ 6346122 w 6361194"/>
              <a:gd name="connsiteY4" fmla="*/ 0 h 8149901"/>
              <a:gd name="connsiteX5" fmla="*/ 0 w 6361194"/>
              <a:gd name="connsiteY5" fmla="*/ 30172 h 8149901"/>
              <a:gd name="connsiteX0" fmla="*/ 0 w 6363993"/>
              <a:gd name="connsiteY0" fmla="*/ 21783 h 8141512"/>
              <a:gd name="connsiteX1" fmla="*/ 1466 w 6363993"/>
              <a:gd name="connsiteY1" fmla="*/ 6083379 h 8141512"/>
              <a:gd name="connsiteX2" fmla="*/ 3140254 w 6363993"/>
              <a:gd name="connsiteY2" fmla="*/ 8141512 h 8141512"/>
              <a:gd name="connsiteX3" fmla="*/ 6360703 w 6363993"/>
              <a:gd name="connsiteY3" fmla="*/ 6095603 h 8141512"/>
              <a:gd name="connsiteX4" fmla="*/ 6363993 w 6363993"/>
              <a:gd name="connsiteY4" fmla="*/ 0 h 8141512"/>
              <a:gd name="connsiteX5" fmla="*/ 0 w 6363993"/>
              <a:gd name="connsiteY5" fmla="*/ 21783 h 8141512"/>
              <a:gd name="connsiteX0" fmla="*/ 0 w 6363993"/>
              <a:gd name="connsiteY0" fmla="*/ 5004 h 8141512"/>
              <a:gd name="connsiteX1" fmla="*/ 1466 w 6363993"/>
              <a:gd name="connsiteY1" fmla="*/ 6083379 h 8141512"/>
              <a:gd name="connsiteX2" fmla="*/ 3140254 w 6363993"/>
              <a:gd name="connsiteY2" fmla="*/ 8141512 h 8141512"/>
              <a:gd name="connsiteX3" fmla="*/ 6360703 w 6363993"/>
              <a:gd name="connsiteY3" fmla="*/ 6095603 h 8141512"/>
              <a:gd name="connsiteX4" fmla="*/ 6363993 w 6363993"/>
              <a:gd name="connsiteY4" fmla="*/ 0 h 8141512"/>
              <a:gd name="connsiteX5" fmla="*/ 0 w 6363993"/>
              <a:gd name="connsiteY5" fmla="*/ 5004 h 8141512"/>
              <a:gd name="connsiteX0" fmla="*/ 7490 w 6362548"/>
              <a:gd name="connsiteY0" fmla="*/ 0 h 8153287"/>
              <a:gd name="connsiteX1" fmla="*/ 21 w 6362548"/>
              <a:gd name="connsiteY1" fmla="*/ 6095154 h 8153287"/>
              <a:gd name="connsiteX2" fmla="*/ 3138809 w 6362548"/>
              <a:gd name="connsiteY2" fmla="*/ 8153287 h 8153287"/>
              <a:gd name="connsiteX3" fmla="*/ 6359258 w 6362548"/>
              <a:gd name="connsiteY3" fmla="*/ 6107378 h 8153287"/>
              <a:gd name="connsiteX4" fmla="*/ 6362548 w 6362548"/>
              <a:gd name="connsiteY4" fmla="*/ 11775 h 8153287"/>
              <a:gd name="connsiteX5" fmla="*/ 7490 w 6362548"/>
              <a:gd name="connsiteY5" fmla="*/ 0 h 8153287"/>
              <a:gd name="connsiteX0" fmla="*/ 7490 w 6362548"/>
              <a:gd name="connsiteY0" fmla="*/ 5004 h 8141512"/>
              <a:gd name="connsiteX1" fmla="*/ 21 w 6362548"/>
              <a:gd name="connsiteY1" fmla="*/ 6083379 h 8141512"/>
              <a:gd name="connsiteX2" fmla="*/ 3138809 w 6362548"/>
              <a:gd name="connsiteY2" fmla="*/ 8141512 h 8141512"/>
              <a:gd name="connsiteX3" fmla="*/ 6359258 w 6362548"/>
              <a:gd name="connsiteY3" fmla="*/ 6095603 h 8141512"/>
              <a:gd name="connsiteX4" fmla="*/ 6362548 w 6362548"/>
              <a:gd name="connsiteY4" fmla="*/ 0 h 8141512"/>
              <a:gd name="connsiteX5" fmla="*/ 7490 w 6362548"/>
              <a:gd name="connsiteY5" fmla="*/ 5004 h 8141512"/>
              <a:gd name="connsiteX0" fmla="*/ 7490 w 6362548"/>
              <a:gd name="connsiteY0" fmla="*/ 0 h 8153287"/>
              <a:gd name="connsiteX1" fmla="*/ 21 w 6362548"/>
              <a:gd name="connsiteY1" fmla="*/ 6095154 h 8153287"/>
              <a:gd name="connsiteX2" fmla="*/ 3138809 w 6362548"/>
              <a:gd name="connsiteY2" fmla="*/ 8153287 h 8153287"/>
              <a:gd name="connsiteX3" fmla="*/ 6359258 w 6362548"/>
              <a:gd name="connsiteY3" fmla="*/ 6107378 h 8153287"/>
              <a:gd name="connsiteX4" fmla="*/ 6362548 w 6362548"/>
              <a:gd name="connsiteY4" fmla="*/ 11775 h 8153287"/>
              <a:gd name="connsiteX5" fmla="*/ 7490 w 6362548"/>
              <a:gd name="connsiteY5" fmla="*/ 0 h 8153287"/>
              <a:gd name="connsiteX0" fmla="*/ 7490 w 6377619"/>
              <a:gd name="connsiteY0" fmla="*/ 0 h 8153287"/>
              <a:gd name="connsiteX1" fmla="*/ 21 w 6377619"/>
              <a:gd name="connsiteY1" fmla="*/ 6095154 h 8153287"/>
              <a:gd name="connsiteX2" fmla="*/ 3138809 w 6377619"/>
              <a:gd name="connsiteY2" fmla="*/ 8153287 h 8153287"/>
              <a:gd name="connsiteX3" fmla="*/ 6377128 w 6377619"/>
              <a:gd name="connsiteY3" fmla="*/ 6115768 h 8153287"/>
              <a:gd name="connsiteX4" fmla="*/ 6362548 w 6377619"/>
              <a:gd name="connsiteY4" fmla="*/ 11775 h 8153287"/>
              <a:gd name="connsiteX5" fmla="*/ 7490 w 6377619"/>
              <a:gd name="connsiteY5" fmla="*/ 0 h 8153287"/>
              <a:gd name="connsiteX0" fmla="*/ 7490 w 6377128"/>
              <a:gd name="connsiteY0" fmla="*/ 0 h 8153287"/>
              <a:gd name="connsiteX1" fmla="*/ 21 w 6377128"/>
              <a:gd name="connsiteY1" fmla="*/ 6095154 h 8153287"/>
              <a:gd name="connsiteX2" fmla="*/ 3138809 w 6377128"/>
              <a:gd name="connsiteY2" fmla="*/ 8153287 h 8153287"/>
              <a:gd name="connsiteX3" fmla="*/ 6377128 w 6377128"/>
              <a:gd name="connsiteY3" fmla="*/ 6115768 h 8153287"/>
              <a:gd name="connsiteX4" fmla="*/ 6362548 w 6377128"/>
              <a:gd name="connsiteY4" fmla="*/ 11775 h 8153287"/>
              <a:gd name="connsiteX5" fmla="*/ 7490 w 6377128"/>
              <a:gd name="connsiteY5" fmla="*/ 0 h 815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7128" h="8153287">
                <a:moveTo>
                  <a:pt x="7490" y="0"/>
                </a:moveTo>
                <a:cubicBezTo>
                  <a:pt x="7979" y="1933443"/>
                  <a:pt x="-468" y="4161711"/>
                  <a:pt x="21" y="6095154"/>
                </a:cubicBezTo>
                <a:lnTo>
                  <a:pt x="3138809" y="8153287"/>
                </a:lnTo>
                <a:lnTo>
                  <a:pt x="6377128" y="6115768"/>
                </a:lnTo>
                <a:cubicBezTo>
                  <a:pt x="6354397" y="4201962"/>
                  <a:pt x="6358473" y="1933970"/>
                  <a:pt x="6362548" y="11775"/>
                </a:cubicBezTo>
                <a:lnTo>
                  <a:pt x="7490" y="0"/>
                </a:lnTo>
                <a:close/>
              </a:path>
            </a:pathLst>
          </a:custGeom>
          <a:solidFill>
            <a:srgbClr val="005BBB"/>
          </a:solidFill>
          <a:ln w="9525" cap="flat" cmpd="sng" algn="ctr">
            <a:noFill/>
            <a:prstDash val="solid"/>
            <a:round/>
            <a:headEnd type="none" w="med" len="med"/>
            <a:tailEnd type="none" w="med" len="med"/>
          </a:ln>
          <a:effectLst>
            <a:outerShdw blurRad="215900" sx="102000" sy="102000" algn="ctr" rotWithShape="0">
              <a:prstClr val="black">
                <a:alpha val="32000"/>
              </a:prstClr>
            </a:outerShdw>
          </a:effectLst>
        </p:spPr>
        <p:txBody>
          <a:bodyPr wrap="square" lIns="457200" tIns="457200" rIns="457200" bIns="457200">
            <a:spAutoFit/>
          </a:bodyPr>
          <a:lstStyle/>
          <a:p>
            <a:pPr defTabSz="4389438" eaLnBrk="1" hangingPunct="1">
              <a:defRPr/>
            </a:pPr>
            <a:endParaRPr lang="en-US" dirty="0">
              <a:latin typeface="Arial Narrow" pitchFamily="61" charset="0"/>
            </a:endParaRPr>
          </a:p>
        </p:txBody>
      </p:sp>
      <p:pic>
        <p:nvPicPr>
          <p:cNvPr id="12"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190045" y="1679428"/>
            <a:ext cx="4028526" cy="309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p:nvPr userDrawn="1"/>
        </p:nvSpPr>
        <p:spPr bwMode="auto">
          <a:xfrm>
            <a:off x="25637166" y="-786881"/>
            <a:ext cx="5134284" cy="8031692"/>
          </a:xfrm>
          <a:custGeom>
            <a:avLst/>
            <a:gdLst>
              <a:gd name="connsiteX0" fmla="*/ 41563 w 6400800"/>
              <a:gd name="connsiteY0" fmla="*/ 124691 h 8728363"/>
              <a:gd name="connsiteX1" fmla="*/ 41563 w 6400800"/>
              <a:gd name="connsiteY1" fmla="*/ 6691745 h 8728363"/>
              <a:gd name="connsiteX2" fmla="*/ 3158836 w 6400800"/>
              <a:gd name="connsiteY2" fmla="*/ 8728363 h 8728363"/>
              <a:gd name="connsiteX3" fmla="*/ 6400800 w 6400800"/>
              <a:gd name="connsiteY3" fmla="*/ 6650181 h 8728363"/>
              <a:gd name="connsiteX4" fmla="*/ 6359236 w 6400800"/>
              <a:gd name="connsiteY4" fmla="*/ 0 h 8728363"/>
              <a:gd name="connsiteX5" fmla="*/ 0 w 6400800"/>
              <a:gd name="connsiteY5" fmla="*/ 83127 h 8728363"/>
              <a:gd name="connsiteX6" fmla="*/ 0 w 6400800"/>
              <a:gd name="connsiteY6" fmla="*/ 83127 h 8728363"/>
              <a:gd name="connsiteX7" fmla="*/ 41563 w 6400800"/>
              <a:gd name="connsiteY7" fmla="*/ 706581 h 8728363"/>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623454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41564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83127 w 6400800"/>
              <a:gd name="connsiteY7" fmla="*/ 872837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83127 w 6400800"/>
              <a:gd name="connsiteY6" fmla="*/ 872837 h 864523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4156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41563 h 7855526"/>
              <a:gd name="connsiteX0" fmla="*/ 41564 w 6359237"/>
              <a:gd name="connsiteY0" fmla="*/ 0 h 7897090"/>
              <a:gd name="connsiteX1" fmla="*/ 0 w 6359237"/>
              <a:gd name="connsiteY1" fmla="*/ 5860472 h 7897090"/>
              <a:gd name="connsiteX2" fmla="*/ 3117273 w 6359237"/>
              <a:gd name="connsiteY2" fmla="*/ 7897090 h 7897090"/>
              <a:gd name="connsiteX3" fmla="*/ 6359237 w 6359237"/>
              <a:gd name="connsiteY3" fmla="*/ 5818908 h 7897090"/>
              <a:gd name="connsiteX4" fmla="*/ 6317673 w 6359237"/>
              <a:gd name="connsiteY4" fmla="*/ 41564 h 7897090"/>
              <a:gd name="connsiteX5" fmla="*/ 41564 w 6359237"/>
              <a:gd name="connsiteY5" fmla="*/ 0 h 7897090"/>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0 h 7855527"/>
              <a:gd name="connsiteX1" fmla="*/ 0 w 6359237"/>
              <a:gd name="connsiteY1" fmla="*/ 5818909 h 7855527"/>
              <a:gd name="connsiteX2" fmla="*/ 3117273 w 6359237"/>
              <a:gd name="connsiteY2" fmla="*/ 7855527 h 7855527"/>
              <a:gd name="connsiteX3" fmla="*/ 6359237 w 6359237"/>
              <a:gd name="connsiteY3" fmla="*/ 5777345 h 7855527"/>
              <a:gd name="connsiteX4" fmla="*/ 6317673 w 6359237"/>
              <a:gd name="connsiteY4" fmla="*/ 1 h 7855527"/>
              <a:gd name="connsiteX5" fmla="*/ 41564 w 6359237"/>
              <a:gd name="connsiteY5" fmla="*/ 0 h 7855527"/>
              <a:gd name="connsiteX0" fmla="*/ 0 w 6400800"/>
              <a:gd name="connsiteY0" fmla="*/ 41563 h 7855526"/>
              <a:gd name="connsiteX1" fmla="*/ 41563 w 6400800"/>
              <a:gd name="connsiteY1" fmla="*/ 5818908 h 7855526"/>
              <a:gd name="connsiteX2" fmla="*/ 3158836 w 6400800"/>
              <a:gd name="connsiteY2" fmla="*/ 7855526 h 7855526"/>
              <a:gd name="connsiteX3" fmla="*/ 6400800 w 6400800"/>
              <a:gd name="connsiteY3" fmla="*/ 5777344 h 7855526"/>
              <a:gd name="connsiteX4" fmla="*/ 6359236 w 6400800"/>
              <a:gd name="connsiteY4" fmla="*/ 0 h 7855526"/>
              <a:gd name="connsiteX5" fmla="*/ 0 w 6400800"/>
              <a:gd name="connsiteY5" fmla="*/ 41563 h 785552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20049 w 6359237"/>
              <a:gd name="connsiteY0" fmla="*/ 782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20049 w 6359237"/>
              <a:gd name="connsiteY5" fmla="*/ 7823 h 7855526"/>
              <a:gd name="connsiteX0" fmla="*/ 20049 w 6371461"/>
              <a:gd name="connsiteY0" fmla="*/ 0 h 7847703"/>
              <a:gd name="connsiteX1" fmla="*/ 0 w 6371461"/>
              <a:gd name="connsiteY1" fmla="*/ 5811085 h 7847703"/>
              <a:gd name="connsiteX2" fmla="*/ 3117273 w 6371461"/>
              <a:gd name="connsiteY2" fmla="*/ 7847703 h 7847703"/>
              <a:gd name="connsiteX3" fmla="*/ 6359237 w 6371461"/>
              <a:gd name="connsiteY3" fmla="*/ 5769521 h 7847703"/>
              <a:gd name="connsiteX4" fmla="*/ 6371461 w 6371461"/>
              <a:gd name="connsiteY4" fmla="*/ 2935 h 7847703"/>
              <a:gd name="connsiteX5" fmla="*/ 20049 w 6371461"/>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769521 h 7847703"/>
              <a:gd name="connsiteX4" fmla="*/ 6349946 w 6359858"/>
              <a:gd name="connsiteY4" fmla="*/ 13693 h 7847703"/>
              <a:gd name="connsiteX5" fmla="*/ 20049 w 6359858"/>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823309 h 7847703"/>
              <a:gd name="connsiteX4" fmla="*/ 6349946 w 6359858"/>
              <a:gd name="connsiteY4" fmla="*/ 13693 h 7847703"/>
              <a:gd name="connsiteX5" fmla="*/ 20049 w 6359858"/>
              <a:gd name="connsiteY5" fmla="*/ 0 h 7847703"/>
              <a:gd name="connsiteX0" fmla="*/ 20049 w 6359858"/>
              <a:gd name="connsiteY0" fmla="*/ 0 h 7869218"/>
              <a:gd name="connsiteX1" fmla="*/ 0 w 6359858"/>
              <a:gd name="connsiteY1" fmla="*/ 5811085 h 7869218"/>
              <a:gd name="connsiteX2" fmla="*/ 3138788 w 6359858"/>
              <a:gd name="connsiteY2" fmla="*/ 7869218 h 7869218"/>
              <a:gd name="connsiteX3" fmla="*/ 6359237 w 6359858"/>
              <a:gd name="connsiteY3" fmla="*/ 5823309 h 7869218"/>
              <a:gd name="connsiteX4" fmla="*/ 6349946 w 6359858"/>
              <a:gd name="connsiteY4" fmla="*/ 13693 h 7869218"/>
              <a:gd name="connsiteX5" fmla="*/ 20049 w 6359858"/>
              <a:gd name="connsiteY5" fmla="*/ 0 h 7869218"/>
              <a:gd name="connsiteX0" fmla="*/ 0 w 6361324"/>
              <a:gd name="connsiteY0" fmla="*/ 0 h 7858461"/>
              <a:gd name="connsiteX1" fmla="*/ 1466 w 6361324"/>
              <a:gd name="connsiteY1" fmla="*/ 5800328 h 7858461"/>
              <a:gd name="connsiteX2" fmla="*/ 3140254 w 6361324"/>
              <a:gd name="connsiteY2" fmla="*/ 7858461 h 7858461"/>
              <a:gd name="connsiteX3" fmla="*/ 6360703 w 6361324"/>
              <a:gd name="connsiteY3" fmla="*/ 5812552 h 7858461"/>
              <a:gd name="connsiteX4" fmla="*/ 6351412 w 6361324"/>
              <a:gd name="connsiteY4" fmla="*/ 2936 h 7858461"/>
              <a:gd name="connsiteX5" fmla="*/ 0 w 6361324"/>
              <a:gd name="connsiteY5" fmla="*/ 0 h 7858461"/>
              <a:gd name="connsiteX0" fmla="*/ 0 w 6372928"/>
              <a:gd name="connsiteY0" fmla="*/ 0 h 7858461"/>
              <a:gd name="connsiteX1" fmla="*/ 1466 w 6372928"/>
              <a:gd name="connsiteY1" fmla="*/ 580032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432486"/>
              <a:gd name="connsiteY0" fmla="*/ 0 h 7858461"/>
              <a:gd name="connsiteX1" fmla="*/ 1466 w 6432486"/>
              <a:gd name="connsiteY1" fmla="*/ 6115638 h 7858461"/>
              <a:gd name="connsiteX2" fmla="*/ 3140254 w 6432486"/>
              <a:gd name="connsiteY2" fmla="*/ 7858461 h 7858461"/>
              <a:gd name="connsiteX3" fmla="*/ 6432309 w 6432486"/>
              <a:gd name="connsiteY3" fmla="*/ 6159393 h 7858461"/>
              <a:gd name="connsiteX4" fmla="*/ 6372928 w 6432486"/>
              <a:gd name="connsiteY4" fmla="*/ 13694 h 7858461"/>
              <a:gd name="connsiteX5" fmla="*/ 0 w 6432486"/>
              <a:gd name="connsiteY5" fmla="*/ 0 h 7858461"/>
              <a:gd name="connsiteX0" fmla="*/ 0 w 6432486"/>
              <a:gd name="connsiteY0" fmla="*/ 0 h 7858461"/>
              <a:gd name="connsiteX1" fmla="*/ 1466 w 6432486"/>
              <a:gd name="connsiteY1" fmla="*/ 6115638 h 7858461"/>
              <a:gd name="connsiteX2" fmla="*/ 3140254 w 6432486"/>
              <a:gd name="connsiteY2" fmla="*/ 7858461 h 7858461"/>
              <a:gd name="connsiteX3" fmla="*/ 6432309 w 6432486"/>
              <a:gd name="connsiteY3" fmla="*/ 6096331 h 7858461"/>
              <a:gd name="connsiteX4" fmla="*/ 6372928 w 6432486"/>
              <a:gd name="connsiteY4" fmla="*/ 13694 h 7858461"/>
              <a:gd name="connsiteX5" fmla="*/ 0 w 6432486"/>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360702 w 6372928"/>
              <a:gd name="connsiteY3" fmla="*/ 6127862 h 7858461"/>
              <a:gd name="connsiteX4" fmla="*/ 6372928 w 6372928"/>
              <a:gd name="connsiteY4" fmla="*/ 13694 h 7858461"/>
              <a:gd name="connsiteX5" fmla="*/ 0 w 6372928"/>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202520 w 6372928"/>
              <a:gd name="connsiteY3" fmla="*/ 6171407 h 7858461"/>
              <a:gd name="connsiteX4" fmla="*/ 6372928 w 6372928"/>
              <a:gd name="connsiteY4" fmla="*/ 13694 h 7858461"/>
              <a:gd name="connsiteX5" fmla="*/ 0 w 6372928"/>
              <a:gd name="connsiteY5" fmla="*/ 0 h 7858461"/>
              <a:gd name="connsiteX0" fmla="*/ 0 w 6372928"/>
              <a:gd name="connsiteY0" fmla="*/ 0 h 7858461"/>
              <a:gd name="connsiteX1" fmla="*/ 159650 w 6372928"/>
              <a:gd name="connsiteY1" fmla="*/ 6115639 h 7858461"/>
              <a:gd name="connsiteX2" fmla="*/ 3140254 w 6372928"/>
              <a:gd name="connsiteY2" fmla="*/ 7858461 h 7858461"/>
              <a:gd name="connsiteX3" fmla="*/ 6202520 w 6372928"/>
              <a:gd name="connsiteY3" fmla="*/ 6171407 h 7858461"/>
              <a:gd name="connsiteX4" fmla="*/ 6372928 w 6372928"/>
              <a:gd name="connsiteY4" fmla="*/ 13694 h 7858461"/>
              <a:gd name="connsiteX5" fmla="*/ 0 w 6372928"/>
              <a:gd name="connsiteY5" fmla="*/ 0 h 7858461"/>
              <a:gd name="connsiteX0" fmla="*/ 0 w 6267473"/>
              <a:gd name="connsiteY0" fmla="*/ 0 h 7858461"/>
              <a:gd name="connsiteX1" fmla="*/ 54195 w 6267473"/>
              <a:gd name="connsiteY1" fmla="*/ 6115639 h 7858461"/>
              <a:gd name="connsiteX2" fmla="*/ 3034799 w 6267473"/>
              <a:gd name="connsiteY2" fmla="*/ 7858461 h 7858461"/>
              <a:gd name="connsiteX3" fmla="*/ 6097065 w 6267473"/>
              <a:gd name="connsiteY3" fmla="*/ 6171407 h 7858461"/>
              <a:gd name="connsiteX4" fmla="*/ 6267473 w 6267473"/>
              <a:gd name="connsiteY4" fmla="*/ 13694 h 7858461"/>
              <a:gd name="connsiteX5" fmla="*/ 0 w 6267473"/>
              <a:gd name="connsiteY5" fmla="*/ 0 h 7858461"/>
              <a:gd name="connsiteX0" fmla="*/ 51264 w 6213282"/>
              <a:gd name="connsiteY0" fmla="*/ 0 h 7858461"/>
              <a:gd name="connsiteX1" fmla="*/ 4 w 6213282"/>
              <a:gd name="connsiteY1" fmla="*/ 6115639 h 7858461"/>
              <a:gd name="connsiteX2" fmla="*/ 2980608 w 6213282"/>
              <a:gd name="connsiteY2" fmla="*/ 7858461 h 7858461"/>
              <a:gd name="connsiteX3" fmla="*/ 6042874 w 6213282"/>
              <a:gd name="connsiteY3" fmla="*/ 6171407 h 7858461"/>
              <a:gd name="connsiteX4" fmla="*/ 6213282 w 6213282"/>
              <a:gd name="connsiteY4" fmla="*/ 13694 h 7858461"/>
              <a:gd name="connsiteX5" fmla="*/ 51264 w 6213282"/>
              <a:gd name="connsiteY5" fmla="*/ 0 h 7858461"/>
              <a:gd name="connsiteX0" fmla="*/ 0 w 6267473"/>
              <a:gd name="connsiteY0" fmla="*/ 29851 h 7844767"/>
              <a:gd name="connsiteX1" fmla="*/ 54195 w 6267473"/>
              <a:gd name="connsiteY1" fmla="*/ 6101945 h 7844767"/>
              <a:gd name="connsiteX2" fmla="*/ 3034799 w 6267473"/>
              <a:gd name="connsiteY2" fmla="*/ 7844767 h 7844767"/>
              <a:gd name="connsiteX3" fmla="*/ 6097065 w 6267473"/>
              <a:gd name="connsiteY3" fmla="*/ 6157713 h 7844767"/>
              <a:gd name="connsiteX4" fmla="*/ 6267473 w 6267473"/>
              <a:gd name="connsiteY4" fmla="*/ 0 h 7844767"/>
              <a:gd name="connsiteX5" fmla="*/ 0 w 6267473"/>
              <a:gd name="connsiteY5" fmla="*/ 29851 h 7844767"/>
              <a:gd name="connsiteX0" fmla="*/ 0 w 6097329"/>
              <a:gd name="connsiteY0" fmla="*/ 17658 h 7832574"/>
              <a:gd name="connsiteX1" fmla="*/ 54195 w 6097329"/>
              <a:gd name="connsiteY1" fmla="*/ 6089752 h 7832574"/>
              <a:gd name="connsiteX2" fmla="*/ 3034799 w 6097329"/>
              <a:gd name="connsiteY2" fmla="*/ 7832574 h 7832574"/>
              <a:gd name="connsiteX3" fmla="*/ 6097065 w 6097329"/>
              <a:gd name="connsiteY3" fmla="*/ 6145520 h 7832574"/>
              <a:gd name="connsiteX4" fmla="*/ 6060780 w 6097329"/>
              <a:gd name="connsiteY4" fmla="*/ 0 h 7832574"/>
              <a:gd name="connsiteX5" fmla="*/ 0 w 6097329"/>
              <a:gd name="connsiteY5" fmla="*/ 17658 h 7832574"/>
              <a:gd name="connsiteX0" fmla="*/ 0 w 6097777"/>
              <a:gd name="connsiteY0" fmla="*/ 5465 h 7820381"/>
              <a:gd name="connsiteX1" fmla="*/ 54195 w 6097777"/>
              <a:gd name="connsiteY1" fmla="*/ 6077559 h 7820381"/>
              <a:gd name="connsiteX2" fmla="*/ 3034799 w 6097777"/>
              <a:gd name="connsiteY2" fmla="*/ 7820381 h 7820381"/>
              <a:gd name="connsiteX3" fmla="*/ 6097065 w 6097777"/>
              <a:gd name="connsiteY3" fmla="*/ 6133327 h 7820381"/>
              <a:gd name="connsiteX4" fmla="*/ 6090308 w 6097777"/>
              <a:gd name="connsiteY4" fmla="*/ 0 h 7820381"/>
              <a:gd name="connsiteX5" fmla="*/ 0 w 6097777"/>
              <a:gd name="connsiteY5" fmla="*/ 5465 h 7820381"/>
              <a:gd name="connsiteX0" fmla="*/ 0 w 6053486"/>
              <a:gd name="connsiteY0" fmla="*/ 17658 h 7820381"/>
              <a:gd name="connsiteX1" fmla="*/ 9904 w 6053486"/>
              <a:gd name="connsiteY1" fmla="*/ 6077559 h 7820381"/>
              <a:gd name="connsiteX2" fmla="*/ 2990508 w 6053486"/>
              <a:gd name="connsiteY2" fmla="*/ 7820381 h 7820381"/>
              <a:gd name="connsiteX3" fmla="*/ 6052774 w 6053486"/>
              <a:gd name="connsiteY3" fmla="*/ 6133327 h 7820381"/>
              <a:gd name="connsiteX4" fmla="*/ 6046017 w 6053486"/>
              <a:gd name="connsiteY4" fmla="*/ 0 h 7820381"/>
              <a:gd name="connsiteX5" fmla="*/ 0 w 6053486"/>
              <a:gd name="connsiteY5" fmla="*/ 17658 h 782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3486" h="7820381">
                <a:moveTo>
                  <a:pt x="0" y="17658"/>
                </a:moveTo>
                <a:cubicBezTo>
                  <a:pt x="489" y="1951101"/>
                  <a:pt x="9415" y="4144116"/>
                  <a:pt x="9904" y="6077559"/>
                </a:cubicBezTo>
                <a:lnTo>
                  <a:pt x="2990508" y="7820381"/>
                </a:lnTo>
                <a:cubicBezTo>
                  <a:pt x="4063991" y="7243515"/>
                  <a:pt x="4979291" y="6710193"/>
                  <a:pt x="6052774" y="6133327"/>
                </a:cubicBezTo>
                <a:cubicBezTo>
                  <a:pt x="6056849" y="4211132"/>
                  <a:pt x="6041942" y="1922195"/>
                  <a:pt x="6046017" y="0"/>
                </a:cubicBezTo>
                <a:lnTo>
                  <a:pt x="0" y="17658"/>
                </a:lnTo>
                <a:close/>
              </a:path>
            </a:pathLst>
          </a:custGeom>
          <a:noFill/>
          <a:ln w="31750" cap="sq" cmpd="sng" algn="ctr">
            <a:solidFill>
              <a:schemeClr val="bg1"/>
            </a:solidFill>
            <a:prstDash val="dash"/>
            <a:bevel/>
            <a:headEnd type="none" w="med" len="med"/>
            <a:tailEnd type="none" w="med" len="med"/>
          </a:ln>
          <a:effectLst>
            <a:outerShdw blurRad="457200" dist="38100" dir="3900000" sx="102000" sy="102000" algn="t" rotWithShape="0">
              <a:prstClr val="black">
                <a:alpha val="38000"/>
              </a:prstClr>
            </a:outerShdw>
          </a:effectLst>
        </p:spPr>
        <p:txBody>
          <a:bodyPr wrap="square" lIns="457200" tIns="457200" rIns="457200" bIns="457200">
            <a:spAutoFit/>
          </a:bodyPr>
          <a:lstStyle/>
          <a:p>
            <a:pPr defTabSz="4389438" eaLnBrk="1" hangingPunct="1">
              <a:defRPr/>
            </a:pPr>
            <a:endParaRPr lang="en-US" dirty="0">
              <a:latin typeface="Arial Narrow" pitchFamily="61" charset="0"/>
            </a:endParaRPr>
          </a:p>
        </p:txBody>
      </p:sp>
      <p:cxnSp>
        <p:nvCxnSpPr>
          <p:cNvPr id="16" name="Straight Connector 15"/>
          <p:cNvCxnSpPr/>
          <p:nvPr userDrawn="1"/>
        </p:nvCxnSpPr>
        <p:spPr bwMode="auto">
          <a:xfrm>
            <a:off x="11064240" y="7832272"/>
            <a:ext cx="0" cy="34302700"/>
          </a:xfrm>
          <a:prstGeom prst="line">
            <a:avLst/>
          </a:prstGeom>
          <a:noFill/>
          <a:ln w="25400" cap="flat" cmpd="sng" algn="ctr">
            <a:solidFill>
              <a:schemeClr val="tx1"/>
            </a:solidFill>
            <a:prstDash val="dash"/>
            <a:round/>
            <a:headEnd type="oval" w="lg" len="lg"/>
            <a:tailEnd type="oval" w="lg" len="lg"/>
          </a:ln>
          <a:effectLst/>
        </p:spPr>
      </p:cxnSp>
      <p:cxnSp>
        <p:nvCxnSpPr>
          <p:cNvPr id="18" name="Straight Connector 17"/>
          <p:cNvCxnSpPr/>
          <p:nvPr userDrawn="1"/>
        </p:nvCxnSpPr>
        <p:spPr bwMode="auto">
          <a:xfrm>
            <a:off x="21796850" y="7837717"/>
            <a:ext cx="0" cy="34290000"/>
          </a:xfrm>
          <a:prstGeom prst="line">
            <a:avLst/>
          </a:prstGeom>
          <a:noFill/>
          <a:ln w="25400" cap="flat" cmpd="sng" algn="ctr">
            <a:solidFill>
              <a:schemeClr val="tx1"/>
            </a:solidFill>
            <a:prstDash val="dash"/>
            <a:round/>
            <a:headEnd type="oval" w="lg" len="lg"/>
            <a:tailEnd type="oval" w="lg" len="lg"/>
          </a:ln>
          <a:effectLst/>
        </p:spPr>
      </p:cxnSp>
      <p:sp>
        <p:nvSpPr>
          <p:cNvPr id="7" name="Picture Placeholder 2"/>
          <p:cNvSpPr>
            <a:spLocks noGrp="1"/>
          </p:cNvSpPr>
          <p:nvPr>
            <p:ph type="pic" sz="quarter" idx="16"/>
          </p:nvPr>
        </p:nvSpPr>
        <p:spPr>
          <a:xfrm>
            <a:off x="914400" y="25596668"/>
            <a:ext cx="9715500" cy="7452360"/>
          </a:xfrm>
          <a:prstGeom prst="rect">
            <a:avLst/>
          </a:prstGeom>
          <a:solidFill>
            <a:schemeClr val="bg2">
              <a:lumMod val="85000"/>
            </a:schemeClr>
          </a:solidFill>
        </p:spPr>
        <p:txBody>
          <a:bodyPr/>
          <a:lstStyle/>
          <a:p>
            <a:pPr marL="0" indent="0" algn="ctr">
              <a:buNone/>
            </a:pPr>
            <a:endParaRPr lang="en-US" dirty="0"/>
          </a:p>
        </p:txBody>
      </p:sp>
      <p:sp>
        <p:nvSpPr>
          <p:cNvPr id="8" name="Picture Placeholder 2"/>
          <p:cNvSpPr>
            <a:spLocks noGrp="1"/>
          </p:cNvSpPr>
          <p:nvPr>
            <p:ph type="pic" sz="quarter" idx="17"/>
          </p:nvPr>
        </p:nvSpPr>
        <p:spPr>
          <a:xfrm>
            <a:off x="914400" y="34610040"/>
            <a:ext cx="9715500" cy="7452360"/>
          </a:xfrm>
          <a:prstGeom prst="rect">
            <a:avLst/>
          </a:prstGeom>
          <a:solidFill>
            <a:schemeClr val="bg2">
              <a:lumMod val="85000"/>
            </a:schemeClr>
          </a:solidFill>
        </p:spPr>
        <p:txBody>
          <a:bodyPr/>
          <a:lstStyle/>
          <a:p>
            <a:pPr marL="0" indent="0" algn="ctr">
              <a:buNone/>
            </a:pPr>
            <a:endParaRPr lang="en-US" dirty="0"/>
          </a:p>
        </p:txBody>
      </p:sp>
      <p:sp>
        <p:nvSpPr>
          <p:cNvPr id="11" name="Content Placeholder 9"/>
          <p:cNvSpPr>
            <a:spLocks noGrp="1"/>
          </p:cNvSpPr>
          <p:nvPr>
            <p:ph sz="quarter" idx="10"/>
          </p:nvPr>
        </p:nvSpPr>
        <p:spPr>
          <a:xfrm>
            <a:off x="914400" y="7962900"/>
            <a:ext cx="9715500" cy="16399329"/>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9"/>
          <p:cNvSpPr>
            <a:spLocks noGrp="1"/>
          </p:cNvSpPr>
          <p:nvPr>
            <p:ph sz="quarter" idx="18"/>
          </p:nvPr>
        </p:nvSpPr>
        <p:spPr>
          <a:xfrm>
            <a:off x="11544300" y="7962900"/>
            <a:ext cx="9818209" cy="20187557"/>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9"/>
          <p:cNvSpPr>
            <a:spLocks noGrp="1"/>
          </p:cNvSpPr>
          <p:nvPr>
            <p:ph sz="quarter" idx="23"/>
          </p:nvPr>
        </p:nvSpPr>
        <p:spPr>
          <a:xfrm>
            <a:off x="11544300" y="35799537"/>
            <a:ext cx="9771541" cy="6262864"/>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9"/>
          <p:cNvSpPr>
            <a:spLocks noGrp="1"/>
          </p:cNvSpPr>
          <p:nvPr>
            <p:ph sz="quarter" idx="24"/>
          </p:nvPr>
        </p:nvSpPr>
        <p:spPr>
          <a:xfrm>
            <a:off x="11544300" y="28752824"/>
            <a:ext cx="9771541" cy="6408034"/>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2"/>
          <p:cNvSpPr>
            <a:spLocks noGrp="1"/>
          </p:cNvSpPr>
          <p:nvPr>
            <p:ph type="pic" sz="quarter" idx="25"/>
          </p:nvPr>
        </p:nvSpPr>
        <p:spPr>
          <a:xfrm>
            <a:off x="22277860" y="20097750"/>
            <a:ext cx="9798050" cy="7452360"/>
          </a:xfrm>
          <a:prstGeom prst="rect">
            <a:avLst/>
          </a:prstGeom>
          <a:solidFill>
            <a:schemeClr val="bg2">
              <a:lumMod val="85000"/>
            </a:schemeClr>
          </a:solidFill>
        </p:spPr>
        <p:txBody>
          <a:bodyPr/>
          <a:lstStyle/>
          <a:p>
            <a:pPr marL="0" indent="0" algn="ctr">
              <a:buNone/>
            </a:pPr>
            <a:endParaRPr lang="en-US" dirty="0"/>
          </a:p>
        </p:txBody>
      </p:sp>
      <p:sp>
        <p:nvSpPr>
          <p:cNvPr id="20" name="Content Placeholder 9"/>
          <p:cNvSpPr>
            <a:spLocks noGrp="1"/>
          </p:cNvSpPr>
          <p:nvPr>
            <p:ph sz="quarter" idx="20"/>
          </p:nvPr>
        </p:nvSpPr>
        <p:spPr>
          <a:xfrm>
            <a:off x="22277860" y="7962900"/>
            <a:ext cx="9798050" cy="11301845"/>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9"/>
          <p:cNvSpPr>
            <a:spLocks noGrp="1"/>
          </p:cNvSpPr>
          <p:nvPr>
            <p:ph sz="quarter" idx="21"/>
          </p:nvPr>
        </p:nvSpPr>
        <p:spPr>
          <a:xfrm>
            <a:off x="22277860" y="28383115"/>
            <a:ext cx="9764240" cy="13679285"/>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0677784"/>
      </p:ext>
    </p:extLst>
  </p:cSld>
  <p:clrMapOvr>
    <a:masterClrMapping/>
  </p:clrMapOvr>
  <p:extLst mod="1">
    <p:ext uri="{DCECCB84-F9BA-43D5-87BE-67443E8EF086}">
      <p15:sldGuideLst xmlns:p15="http://schemas.microsoft.com/office/powerpoint/2012/main">
        <p15:guide id="1" orient="horz" pos="26496">
          <p15:clr>
            <a:srgbClr val="FBAE40"/>
          </p15:clr>
        </p15:guide>
        <p15:guide id="2" pos="576">
          <p15:clr>
            <a:srgbClr val="FBAE40"/>
          </p15:clr>
        </p15:guide>
        <p15:guide id="3" pos="20184">
          <p15:clr>
            <a:srgbClr val="FBAE40"/>
          </p15:clr>
        </p15:guide>
        <p15:guide id="4" orient="horz" pos="5016">
          <p15:clr>
            <a:srgbClr val="FBAE40"/>
          </p15:clr>
        </p15:guide>
        <p15:guide id="5" pos="13440">
          <p15:clr>
            <a:srgbClr val="FBAE40"/>
          </p15:clr>
        </p15:guide>
        <p15:guide id="6" pos="6696">
          <p15:clr>
            <a:srgbClr val="FBAE40"/>
          </p15:clr>
        </p15:guide>
        <p15:guide id="7" pos="7272">
          <p15:clr>
            <a:srgbClr val="FBAE40"/>
          </p15:clr>
        </p15:guide>
        <p15:guide id="8" pos="140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Background">
    <p:spTree>
      <p:nvGrpSpPr>
        <p:cNvPr id="1" name=""/>
        <p:cNvGrpSpPr/>
        <p:nvPr/>
      </p:nvGrpSpPr>
      <p:grpSpPr>
        <a:xfrm>
          <a:off x="0" y="0"/>
          <a:ext cx="0" cy="0"/>
          <a:chOff x="0" y="0"/>
          <a:chExt cx="0" cy="0"/>
        </a:xfrm>
      </p:grpSpPr>
      <p:sp>
        <p:nvSpPr>
          <p:cNvPr id="9" name="Freeform 8"/>
          <p:cNvSpPr/>
          <p:nvPr userDrawn="1"/>
        </p:nvSpPr>
        <p:spPr bwMode="auto">
          <a:xfrm>
            <a:off x="25129673" y="-503216"/>
            <a:ext cx="6149272" cy="8373590"/>
          </a:xfrm>
          <a:custGeom>
            <a:avLst/>
            <a:gdLst>
              <a:gd name="connsiteX0" fmla="*/ 41563 w 6400800"/>
              <a:gd name="connsiteY0" fmla="*/ 124691 h 8728363"/>
              <a:gd name="connsiteX1" fmla="*/ 41563 w 6400800"/>
              <a:gd name="connsiteY1" fmla="*/ 6691745 h 8728363"/>
              <a:gd name="connsiteX2" fmla="*/ 3158836 w 6400800"/>
              <a:gd name="connsiteY2" fmla="*/ 8728363 h 8728363"/>
              <a:gd name="connsiteX3" fmla="*/ 6400800 w 6400800"/>
              <a:gd name="connsiteY3" fmla="*/ 6650181 h 8728363"/>
              <a:gd name="connsiteX4" fmla="*/ 6359236 w 6400800"/>
              <a:gd name="connsiteY4" fmla="*/ 0 h 8728363"/>
              <a:gd name="connsiteX5" fmla="*/ 0 w 6400800"/>
              <a:gd name="connsiteY5" fmla="*/ 83127 h 8728363"/>
              <a:gd name="connsiteX6" fmla="*/ 0 w 6400800"/>
              <a:gd name="connsiteY6" fmla="*/ 83127 h 8728363"/>
              <a:gd name="connsiteX7" fmla="*/ 41563 w 6400800"/>
              <a:gd name="connsiteY7" fmla="*/ 706581 h 8728363"/>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623454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41564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83127 w 6400800"/>
              <a:gd name="connsiteY7" fmla="*/ 872837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83127 w 6400800"/>
              <a:gd name="connsiteY6" fmla="*/ 872837 h 864523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4156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41563 h 7855526"/>
              <a:gd name="connsiteX0" fmla="*/ 41564 w 6359237"/>
              <a:gd name="connsiteY0" fmla="*/ 0 h 7897090"/>
              <a:gd name="connsiteX1" fmla="*/ 0 w 6359237"/>
              <a:gd name="connsiteY1" fmla="*/ 5860472 h 7897090"/>
              <a:gd name="connsiteX2" fmla="*/ 3117273 w 6359237"/>
              <a:gd name="connsiteY2" fmla="*/ 7897090 h 7897090"/>
              <a:gd name="connsiteX3" fmla="*/ 6359237 w 6359237"/>
              <a:gd name="connsiteY3" fmla="*/ 5818908 h 7897090"/>
              <a:gd name="connsiteX4" fmla="*/ 6317673 w 6359237"/>
              <a:gd name="connsiteY4" fmla="*/ 41564 h 7897090"/>
              <a:gd name="connsiteX5" fmla="*/ 41564 w 6359237"/>
              <a:gd name="connsiteY5" fmla="*/ 0 h 7897090"/>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0 h 7855527"/>
              <a:gd name="connsiteX1" fmla="*/ 0 w 6359237"/>
              <a:gd name="connsiteY1" fmla="*/ 5818909 h 7855527"/>
              <a:gd name="connsiteX2" fmla="*/ 3117273 w 6359237"/>
              <a:gd name="connsiteY2" fmla="*/ 7855527 h 7855527"/>
              <a:gd name="connsiteX3" fmla="*/ 6359237 w 6359237"/>
              <a:gd name="connsiteY3" fmla="*/ 5777345 h 7855527"/>
              <a:gd name="connsiteX4" fmla="*/ 6317673 w 6359237"/>
              <a:gd name="connsiteY4" fmla="*/ 1 h 7855527"/>
              <a:gd name="connsiteX5" fmla="*/ 41564 w 6359237"/>
              <a:gd name="connsiteY5" fmla="*/ 0 h 7855527"/>
              <a:gd name="connsiteX0" fmla="*/ 0 w 6400800"/>
              <a:gd name="connsiteY0" fmla="*/ 41563 h 7855526"/>
              <a:gd name="connsiteX1" fmla="*/ 41563 w 6400800"/>
              <a:gd name="connsiteY1" fmla="*/ 5818908 h 7855526"/>
              <a:gd name="connsiteX2" fmla="*/ 3158836 w 6400800"/>
              <a:gd name="connsiteY2" fmla="*/ 7855526 h 7855526"/>
              <a:gd name="connsiteX3" fmla="*/ 6400800 w 6400800"/>
              <a:gd name="connsiteY3" fmla="*/ 5777344 h 7855526"/>
              <a:gd name="connsiteX4" fmla="*/ 6359236 w 6400800"/>
              <a:gd name="connsiteY4" fmla="*/ 0 h 7855526"/>
              <a:gd name="connsiteX5" fmla="*/ 0 w 6400800"/>
              <a:gd name="connsiteY5" fmla="*/ 41563 h 785552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20049 w 6359237"/>
              <a:gd name="connsiteY0" fmla="*/ 782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20049 w 6359237"/>
              <a:gd name="connsiteY5" fmla="*/ 7823 h 7855526"/>
              <a:gd name="connsiteX0" fmla="*/ 20049 w 6371461"/>
              <a:gd name="connsiteY0" fmla="*/ 0 h 7847703"/>
              <a:gd name="connsiteX1" fmla="*/ 0 w 6371461"/>
              <a:gd name="connsiteY1" fmla="*/ 5811085 h 7847703"/>
              <a:gd name="connsiteX2" fmla="*/ 3117273 w 6371461"/>
              <a:gd name="connsiteY2" fmla="*/ 7847703 h 7847703"/>
              <a:gd name="connsiteX3" fmla="*/ 6359237 w 6371461"/>
              <a:gd name="connsiteY3" fmla="*/ 5769521 h 7847703"/>
              <a:gd name="connsiteX4" fmla="*/ 6371461 w 6371461"/>
              <a:gd name="connsiteY4" fmla="*/ 2935 h 7847703"/>
              <a:gd name="connsiteX5" fmla="*/ 20049 w 6371461"/>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769521 h 7847703"/>
              <a:gd name="connsiteX4" fmla="*/ 6349946 w 6359858"/>
              <a:gd name="connsiteY4" fmla="*/ 13693 h 7847703"/>
              <a:gd name="connsiteX5" fmla="*/ 20049 w 6359858"/>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823309 h 7847703"/>
              <a:gd name="connsiteX4" fmla="*/ 6349946 w 6359858"/>
              <a:gd name="connsiteY4" fmla="*/ 13693 h 7847703"/>
              <a:gd name="connsiteX5" fmla="*/ 20049 w 6359858"/>
              <a:gd name="connsiteY5" fmla="*/ 0 h 7847703"/>
              <a:gd name="connsiteX0" fmla="*/ 20049 w 6359858"/>
              <a:gd name="connsiteY0" fmla="*/ 0 h 7869218"/>
              <a:gd name="connsiteX1" fmla="*/ 0 w 6359858"/>
              <a:gd name="connsiteY1" fmla="*/ 5811085 h 7869218"/>
              <a:gd name="connsiteX2" fmla="*/ 3138788 w 6359858"/>
              <a:gd name="connsiteY2" fmla="*/ 7869218 h 7869218"/>
              <a:gd name="connsiteX3" fmla="*/ 6359237 w 6359858"/>
              <a:gd name="connsiteY3" fmla="*/ 5823309 h 7869218"/>
              <a:gd name="connsiteX4" fmla="*/ 6349946 w 6359858"/>
              <a:gd name="connsiteY4" fmla="*/ 13693 h 7869218"/>
              <a:gd name="connsiteX5" fmla="*/ 20049 w 6359858"/>
              <a:gd name="connsiteY5" fmla="*/ 0 h 7869218"/>
              <a:gd name="connsiteX0" fmla="*/ 0 w 6361324"/>
              <a:gd name="connsiteY0" fmla="*/ 0 h 7858461"/>
              <a:gd name="connsiteX1" fmla="*/ 1466 w 6361324"/>
              <a:gd name="connsiteY1" fmla="*/ 5800328 h 7858461"/>
              <a:gd name="connsiteX2" fmla="*/ 3140254 w 6361324"/>
              <a:gd name="connsiteY2" fmla="*/ 7858461 h 7858461"/>
              <a:gd name="connsiteX3" fmla="*/ 6360703 w 6361324"/>
              <a:gd name="connsiteY3" fmla="*/ 5812552 h 7858461"/>
              <a:gd name="connsiteX4" fmla="*/ 6351412 w 6361324"/>
              <a:gd name="connsiteY4" fmla="*/ 2936 h 7858461"/>
              <a:gd name="connsiteX5" fmla="*/ 0 w 6361324"/>
              <a:gd name="connsiteY5" fmla="*/ 0 h 7858461"/>
              <a:gd name="connsiteX0" fmla="*/ 0 w 6372928"/>
              <a:gd name="connsiteY0" fmla="*/ 0 h 7858461"/>
              <a:gd name="connsiteX1" fmla="*/ 1466 w 6372928"/>
              <a:gd name="connsiteY1" fmla="*/ 580032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372928"/>
              <a:gd name="connsiteY0" fmla="*/ 299879 h 8158340"/>
              <a:gd name="connsiteX1" fmla="*/ 1466 w 6372928"/>
              <a:gd name="connsiteY1" fmla="*/ 6100207 h 8158340"/>
              <a:gd name="connsiteX2" fmla="*/ 3140254 w 6372928"/>
              <a:gd name="connsiteY2" fmla="*/ 8158340 h 8158340"/>
              <a:gd name="connsiteX3" fmla="*/ 6360703 w 6372928"/>
              <a:gd name="connsiteY3" fmla="*/ 6112431 h 8158340"/>
              <a:gd name="connsiteX4" fmla="*/ 6372928 w 6372928"/>
              <a:gd name="connsiteY4" fmla="*/ 50 h 8158340"/>
              <a:gd name="connsiteX5" fmla="*/ 0 w 6372928"/>
              <a:gd name="connsiteY5" fmla="*/ 299879 h 8158340"/>
              <a:gd name="connsiteX0" fmla="*/ 54192 w 6371466"/>
              <a:gd name="connsiteY0" fmla="*/ 12434 h 8158290"/>
              <a:gd name="connsiteX1" fmla="*/ 4 w 6371466"/>
              <a:gd name="connsiteY1" fmla="*/ 6100157 h 8158290"/>
              <a:gd name="connsiteX2" fmla="*/ 3138792 w 6371466"/>
              <a:gd name="connsiteY2" fmla="*/ 8158290 h 8158290"/>
              <a:gd name="connsiteX3" fmla="*/ 6359241 w 6371466"/>
              <a:gd name="connsiteY3" fmla="*/ 6112381 h 8158290"/>
              <a:gd name="connsiteX4" fmla="*/ 6371466 w 6371466"/>
              <a:gd name="connsiteY4" fmla="*/ 0 h 8158290"/>
              <a:gd name="connsiteX5" fmla="*/ 54192 w 6371466"/>
              <a:gd name="connsiteY5" fmla="*/ 12434 h 8158290"/>
              <a:gd name="connsiteX0" fmla="*/ 0 w 6372928"/>
              <a:gd name="connsiteY0" fmla="*/ 38561 h 8158290"/>
              <a:gd name="connsiteX1" fmla="*/ 1466 w 6372928"/>
              <a:gd name="connsiteY1" fmla="*/ 6100157 h 8158290"/>
              <a:gd name="connsiteX2" fmla="*/ 3140254 w 6372928"/>
              <a:gd name="connsiteY2" fmla="*/ 8158290 h 8158290"/>
              <a:gd name="connsiteX3" fmla="*/ 6360703 w 6372928"/>
              <a:gd name="connsiteY3" fmla="*/ 6112381 h 8158290"/>
              <a:gd name="connsiteX4" fmla="*/ 6372928 w 6372928"/>
              <a:gd name="connsiteY4" fmla="*/ 0 h 8158290"/>
              <a:gd name="connsiteX5" fmla="*/ 0 w 6372928"/>
              <a:gd name="connsiteY5" fmla="*/ 38561 h 8158290"/>
              <a:gd name="connsiteX0" fmla="*/ 0 w 6361194"/>
              <a:gd name="connsiteY0" fmla="*/ 30172 h 8149901"/>
              <a:gd name="connsiteX1" fmla="*/ 1466 w 6361194"/>
              <a:gd name="connsiteY1" fmla="*/ 6091768 h 8149901"/>
              <a:gd name="connsiteX2" fmla="*/ 3140254 w 6361194"/>
              <a:gd name="connsiteY2" fmla="*/ 8149901 h 8149901"/>
              <a:gd name="connsiteX3" fmla="*/ 6360703 w 6361194"/>
              <a:gd name="connsiteY3" fmla="*/ 6103992 h 8149901"/>
              <a:gd name="connsiteX4" fmla="*/ 6346122 w 6361194"/>
              <a:gd name="connsiteY4" fmla="*/ 0 h 8149901"/>
              <a:gd name="connsiteX5" fmla="*/ 0 w 6361194"/>
              <a:gd name="connsiteY5" fmla="*/ 30172 h 8149901"/>
              <a:gd name="connsiteX0" fmla="*/ 0 w 6363993"/>
              <a:gd name="connsiteY0" fmla="*/ 21783 h 8141512"/>
              <a:gd name="connsiteX1" fmla="*/ 1466 w 6363993"/>
              <a:gd name="connsiteY1" fmla="*/ 6083379 h 8141512"/>
              <a:gd name="connsiteX2" fmla="*/ 3140254 w 6363993"/>
              <a:gd name="connsiteY2" fmla="*/ 8141512 h 8141512"/>
              <a:gd name="connsiteX3" fmla="*/ 6360703 w 6363993"/>
              <a:gd name="connsiteY3" fmla="*/ 6095603 h 8141512"/>
              <a:gd name="connsiteX4" fmla="*/ 6363993 w 6363993"/>
              <a:gd name="connsiteY4" fmla="*/ 0 h 8141512"/>
              <a:gd name="connsiteX5" fmla="*/ 0 w 6363993"/>
              <a:gd name="connsiteY5" fmla="*/ 21783 h 8141512"/>
              <a:gd name="connsiteX0" fmla="*/ 0 w 6363993"/>
              <a:gd name="connsiteY0" fmla="*/ 5004 h 8141512"/>
              <a:gd name="connsiteX1" fmla="*/ 1466 w 6363993"/>
              <a:gd name="connsiteY1" fmla="*/ 6083379 h 8141512"/>
              <a:gd name="connsiteX2" fmla="*/ 3140254 w 6363993"/>
              <a:gd name="connsiteY2" fmla="*/ 8141512 h 8141512"/>
              <a:gd name="connsiteX3" fmla="*/ 6360703 w 6363993"/>
              <a:gd name="connsiteY3" fmla="*/ 6095603 h 8141512"/>
              <a:gd name="connsiteX4" fmla="*/ 6363993 w 6363993"/>
              <a:gd name="connsiteY4" fmla="*/ 0 h 8141512"/>
              <a:gd name="connsiteX5" fmla="*/ 0 w 6363993"/>
              <a:gd name="connsiteY5" fmla="*/ 5004 h 8141512"/>
              <a:gd name="connsiteX0" fmla="*/ 7490 w 6362548"/>
              <a:gd name="connsiteY0" fmla="*/ 0 h 8153287"/>
              <a:gd name="connsiteX1" fmla="*/ 21 w 6362548"/>
              <a:gd name="connsiteY1" fmla="*/ 6095154 h 8153287"/>
              <a:gd name="connsiteX2" fmla="*/ 3138809 w 6362548"/>
              <a:gd name="connsiteY2" fmla="*/ 8153287 h 8153287"/>
              <a:gd name="connsiteX3" fmla="*/ 6359258 w 6362548"/>
              <a:gd name="connsiteY3" fmla="*/ 6107378 h 8153287"/>
              <a:gd name="connsiteX4" fmla="*/ 6362548 w 6362548"/>
              <a:gd name="connsiteY4" fmla="*/ 11775 h 8153287"/>
              <a:gd name="connsiteX5" fmla="*/ 7490 w 6362548"/>
              <a:gd name="connsiteY5" fmla="*/ 0 h 8153287"/>
              <a:gd name="connsiteX0" fmla="*/ 7490 w 6362548"/>
              <a:gd name="connsiteY0" fmla="*/ 5004 h 8141512"/>
              <a:gd name="connsiteX1" fmla="*/ 21 w 6362548"/>
              <a:gd name="connsiteY1" fmla="*/ 6083379 h 8141512"/>
              <a:gd name="connsiteX2" fmla="*/ 3138809 w 6362548"/>
              <a:gd name="connsiteY2" fmla="*/ 8141512 h 8141512"/>
              <a:gd name="connsiteX3" fmla="*/ 6359258 w 6362548"/>
              <a:gd name="connsiteY3" fmla="*/ 6095603 h 8141512"/>
              <a:gd name="connsiteX4" fmla="*/ 6362548 w 6362548"/>
              <a:gd name="connsiteY4" fmla="*/ 0 h 8141512"/>
              <a:gd name="connsiteX5" fmla="*/ 7490 w 6362548"/>
              <a:gd name="connsiteY5" fmla="*/ 5004 h 8141512"/>
              <a:gd name="connsiteX0" fmla="*/ 7490 w 6362548"/>
              <a:gd name="connsiteY0" fmla="*/ 0 h 8153287"/>
              <a:gd name="connsiteX1" fmla="*/ 21 w 6362548"/>
              <a:gd name="connsiteY1" fmla="*/ 6095154 h 8153287"/>
              <a:gd name="connsiteX2" fmla="*/ 3138809 w 6362548"/>
              <a:gd name="connsiteY2" fmla="*/ 8153287 h 8153287"/>
              <a:gd name="connsiteX3" fmla="*/ 6359258 w 6362548"/>
              <a:gd name="connsiteY3" fmla="*/ 6107378 h 8153287"/>
              <a:gd name="connsiteX4" fmla="*/ 6362548 w 6362548"/>
              <a:gd name="connsiteY4" fmla="*/ 11775 h 8153287"/>
              <a:gd name="connsiteX5" fmla="*/ 7490 w 6362548"/>
              <a:gd name="connsiteY5" fmla="*/ 0 h 8153287"/>
              <a:gd name="connsiteX0" fmla="*/ 7490 w 6377619"/>
              <a:gd name="connsiteY0" fmla="*/ 0 h 8153287"/>
              <a:gd name="connsiteX1" fmla="*/ 21 w 6377619"/>
              <a:gd name="connsiteY1" fmla="*/ 6095154 h 8153287"/>
              <a:gd name="connsiteX2" fmla="*/ 3138809 w 6377619"/>
              <a:gd name="connsiteY2" fmla="*/ 8153287 h 8153287"/>
              <a:gd name="connsiteX3" fmla="*/ 6377128 w 6377619"/>
              <a:gd name="connsiteY3" fmla="*/ 6115768 h 8153287"/>
              <a:gd name="connsiteX4" fmla="*/ 6362548 w 6377619"/>
              <a:gd name="connsiteY4" fmla="*/ 11775 h 8153287"/>
              <a:gd name="connsiteX5" fmla="*/ 7490 w 6377619"/>
              <a:gd name="connsiteY5" fmla="*/ 0 h 8153287"/>
              <a:gd name="connsiteX0" fmla="*/ 7490 w 6377128"/>
              <a:gd name="connsiteY0" fmla="*/ 0 h 8153287"/>
              <a:gd name="connsiteX1" fmla="*/ 21 w 6377128"/>
              <a:gd name="connsiteY1" fmla="*/ 6095154 h 8153287"/>
              <a:gd name="connsiteX2" fmla="*/ 3138809 w 6377128"/>
              <a:gd name="connsiteY2" fmla="*/ 8153287 h 8153287"/>
              <a:gd name="connsiteX3" fmla="*/ 6377128 w 6377128"/>
              <a:gd name="connsiteY3" fmla="*/ 6115768 h 8153287"/>
              <a:gd name="connsiteX4" fmla="*/ 6362548 w 6377128"/>
              <a:gd name="connsiteY4" fmla="*/ 11775 h 8153287"/>
              <a:gd name="connsiteX5" fmla="*/ 7490 w 6377128"/>
              <a:gd name="connsiteY5" fmla="*/ 0 h 815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7128" h="8153287">
                <a:moveTo>
                  <a:pt x="7490" y="0"/>
                </a:moveTo>
                <a:cubicBezTo>
                  <a:pt x="7979" y="1933443"/>
                  <a:pt x="-468" y="4161711"/>
                  <a:pt x="21" y="6095154"/>
                </a:cubicBezTo>
                <a:lnTo>
                  <a:pt x="3138809" y="8153287"/>
                </a:lnTo>
                <a:lnTo>
                  <a:pt x="6377128" y="6115768"/>
                </a:lnTo>
                <a:cubicBezTo>
                  <a:pt x="6354397" y="4201962"/>
                  <a:pt x="6358473" y="1933970"/>
                  <a:pt x="6362548" y="11775"/>
                </a:cubicBezTo>
                <a:lnTo>
                  <a:pt x="7490" y="0"/>
                </a:lnTo>
                <a:close/>
              </a:path>
            </a:pathLst>
          </a:custGeom>
          <a:solidFill>
            <a:srgbClr val="005BBB"/>
          </a:solidFill>
          <a:ln w="9525" cap="flat" cmpd="sng" algn="ctr">
            <a:noFill/>
            <a:prstDash val="solid"/>
            <a:round/>
            <a:headEnd type="none" w="med" len="med"/>
            <a:tailEnd type="none" w="med" len="med"/>
          </a:ln>
          <a:effectLst>
            <a:outerShdw blurRad="215900" sx="102000" sy="102000" algn="ctr" rotWithShape="0">
              <a:prstClr val="black">
                <a:alpha val="32000"/>
              </a:prstClr>
            </a:outerShdw>
          </a:effectLst>
        </p:spPr>
        <p:txBody>
          <a:bodyPr wrap="square" lIns="457200" tIns="457200" rIns="457200" bIns="457200">
            <a:spAutoFit/>
          </a:bodyPr>
          <a:lstStyle/>
          <a:p>
            <a:pPr defTabSz="4389438" eaLnBrk="1" hangingPunct="1">
              <a:defRPr/>
            </a:pPr>
            <a:endParaRPr lang="en-US" dirty="0">
              <a:latin typeface="Arial Narrow" pitchFamily="61" charset="0"/>
            </a:endParaRPr>
          </a:p>
        </p:txBody>
      </p:sp>
      <p:pic>
        <p:nvPicPr>
          <p:cNvPr id="12"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90045" y="1679428"/>
            <a:ext cx="4028526" cy="309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p:nvPr userDrawn="1"/>
        </p:nvSpPr>
        <p:spPr bwMode="auto">
          <a:xfrm>
            <a:off x="25637166" y="-786881"/>
            <a:ext cx="5134284" cy="8031692"/>
          </a:xfrm>
          <a:custGeom>
            <a:avLst/>
            <a:gdLst>
              <a:gd name="connsiteX0" fmla="*/ 41563 w 6400800"/>
              <a:gd name="connsiteY0" fmla="*/ 124691 h 8728363"/>
              <a:gd name="connsiteX1" fmla="*/ 41563 w 6400800"/>
              <a:gd name="connsiteY1" fmla="*/ 6691745 h 8728363"/>
              <a:gd name="connsiteX2" fmla="*/ 3158836 w 6400800"/>
              <a:gd name="connsiteY2" fmla="*/ 8728363 h 8728363"/>
              <a:gd name="connsiteX3" fmla="*/ 6400800 w 6400800"/>
              <a:gd name="connsiteY3" fmla="*/ 6650181 h 8728363"/>
              <a:gd name="connsiteX4" fmla="*/ 6359236 w 6400800"/>
              <a:gd name="connsiteY4" fmla="*/ 0 h 8728363"/>
              <a:gd name="connsiteX5" fmla="*/ 0 w 6400800"/>
              <a:gd name="connsiteY5" fmla="*/ 83127 h 8728363"/>
              <a:gd name="connsiteX6" fmla="*/ 0 w 6400800"/>
              <a:gd name="connsiteY6" fmla="*/ 83127 h 8728363"/>
              <a:gd name="connsiteX7" fmla="*/ 41563 w 6400800"/>
              <a:gd name="connsiteY7" fmla="*/ 706581 h 8728363"/>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623454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41564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83127 w 6400800"/>
              <a:gd name="connsiteY7" fmla="*/ 872837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83127 w 6400800"/>
              <a:gd name="connsiteY6" fmla="*/ 872837 h 864523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4156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41563 h 7855526"/>
              <a:gd name="connsiteX0" fmla="*/ 41564 w 6359237"/>
              <a:gd name="connsiteY0" fmla="*/ 0 h 7897090"/>
              <a:gd name="connsiteX1" fmla="*/ 0 w 6359237"/>
              <a:gd name="connsiteY1" fmla="*/ 5860472 h 7897090"/>
              <a:gd name="connsiteX2" fmla="*/ 3117273 w 6359237"/>
              <a:gd name="connsiteY2" fmla="*/ 7897090 h 7897090"/>
              <a:gd name="connsiteX3" fmla="*/ 6359237 w 6359237"/>
              <a:gd name="connsiteY3" fmla="*/ 5818908 h 7897090"/>
              <a:gd name="connsiteX4" fmla="*/ 6317673 w 6359237"/>
              <a:gd name="connsiteY4" fmla="*/ 41564 h 7897090"/>
              <a:gd name="connsiteX5" fmla="*/ 41564 w 6359237"/>
              <a:gd name="connsiteY5" fmla="*/ 0 h 7897090"/>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0 h 7855527"/>
              <a:gd name="connsiteX1" fmla="*/ 0 w 6359237"/>
              <a:gd name="connsiteY1" fmla="*/ 5818909 h 7855527"/>
              <a:gd name="connsiteX2" fmla="*/ 3117273 w 6359237"/>
              <a:gd name="connsiteY2" fmla="*/ 7855527 h 7855527"/>
              <a:gd name="connsiteX3" fmla="*/ 6359237 w 6359237"/>
              <a:gd name="connsiteY3" fmla="*/ 5777345 h 7855527"/>
              <a:gd name="connsiteX4" fmla="*/ 6317673 w 6359237"/>
              <a:gd name="connsiteY4" fmla="*/ 1 h 7855527"/>
              <a:gd name="connsiteX5" fmla="*/ 41564 w 6359237"/>
              <a:gd name="connsiteY5" fmla="*/ 0 h 7855527"/>
              <a:gd name="connsiteX0" fmla="*/ 0 w 6400800"/>
              <a:gd name="connsiteY0" fmla="*/ 41563 h 7855526"/>
              <a:gd name="connsiteX1" fmla="*/ 41563 w 6400800"/>
              <a:gd name="connsiteY1" fmla="*/ 5818908 h 7855526"/>
              <a:gd name="connsiteX2" fmla="*/ 3158836 w 6400800"/>
              <a:gd name="connsiteY2" fmla="*/ 7855526 h 7855526"/>
              <a:gd name="connsiteX3" fmla="*/ 6400800 w 6400800"/>
              <a:gd name="connsiteY3" fmla="*/ 5777344 h 7855526"/>
              <a:gd name="connsiteX4" fmla="*/ 6359236 w 6400800"/>
              <a:gd name="connsiteY4" fmla="*/ 0 h 7855526"/>
              <a:gd name="connsiteX5" fmla="*/ 0 w 6400800"/>
              <a:gd name="connsiteY5" fmla="*/ 41563 h 785552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20049 w 6359237"/>
              <a:gd name="connsiteY0" fmla="*/ 782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20049 w 6359237"/>
              <a:gd name="connsiteY5" fmla="*/ 7823 h 7855526"/>
              <a:gd name="connsiteX0" fmla="*/ 20049 w 6371461"/>
              <a:gd name="connsiteY0" fmla="*/ 0 h 7847703"/>
              <a:gd name="connsiteX1" fmla="*/ 0 w 6371461"/>
              <a:gd name="connsiteY1" fmla="*/ 5811085 h 7847703"/>
              <a:gd name="connsiteX2" fmla="*/ 3117273 w 6371461"/>
              <a:gd name="connsiteY2" fmla="*/ 7847703 h 7847703"/>
              <a:gd name="connsiteX3" fmla="*/ 6359237 w 6371461"/>
              <a:gd name="connsiteY3" fmla="*/ 5769521 h 7847703"/>
              <a:gd name="connsiteX4" fmla="*/ 6371461 w 6371461"/>
              <a:gd name="connsiteY4" fmla="*/ 2935 h 7847703"/>
              <a:gd name="connsiteX5" fmla="*/ 20049 w 6371461"/>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769521 h 7847703"/>
              <a:gd name="connsiteX4" fmla="*/ 6349946 w 6359858"/>
              <a:gd name="connsiteY4" fmla="*/ 13693 h 7847703"/>
              <a:gd name="connsiteX5" fmla="*/ 20049 w 6359858"/>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823309 h 7847703"/>
              <a:gd name="connsiteX4" fmla="*/ 6349946 w 6359858"/>
              <a:gd name="connsiteY4" fmla="*/ 13693 h 7847703"/>
              <a:gd name="connsiteX5" fmla="*/ 20049 w 6359858"/>
              <a:gd name="connsiteY5" fmla="*/ 0 h 7847703"/>
              <a:gd name="connsiteX0" fmla="*/ 20049 w 6359858"/>
              <a:gd name="connsiteY0" fmla="*/ 0 h 7869218"/>
              <a:gd name="connsiteX1" fmla="*/ 0 w 6359858"/>
              <a:gd name="connsiteY1" fmla="*/ 5811085 h 7869218"/>
              <a:gd name="connsiteX2" fmla="*/ 3138788 w 6359858"/>
              <a:gd name="connsiteY2" fmla="*/ 7869218 h 7869218"/>
              <a:gd name="connsiteX3" fmla="*/ 6359237 w 6359858"/>
              <a:gd name="connsiteY3" fmla="*/ 5823309 h 7869218"/>
              <a:gd name="connsiteX4" fmla="*/ 6349946 w 6359858"/>
              <a:gd name="connsiteY4" fmla="*/ 13693 h 7869218"/>
              <a:gd name="connsiteX5" fmla="*/ 20049 w 6359858"/>
              <a:gd name="connsiteY5" fmla="*/ 0 h 7869218"/>
              <a:gd name="connsiteX0" fmla="*/ 0 w 6361324"/>
              <a:gd name="connsiteY0" fmla="*/ 0 h 7858461"/>
              <a:gd name="connsiteX1" fmla="*/ 1466 w 6361324"/>
              <a:gd name="connsiteY1" fmla="*/ 5800328 h 7858461"/>
              <a:gd name="connsiteX2" fmla="*/ 3140254 w 6361324"/>
              <a:gd name="connsiteY2" fmla="*/ 7858461 h 7858461"/>
              <a:gd name="connsiteX3" fmla="*/ 6360703 w 6361324"/>
              <a:gd name="connsiteY3" fmla="*/ 5812552 h 7858461"/>
              <a:gd name="connsiteX4" fmla="*/ 6351412 w 6361324"/>
              <a:gd name="connsiteY4" fmla="*/ 2936 h 7858461"/>
              <a:gd name="connsiteX5" fmla="*/ 0 w 6361324"/>
              <a:gd name="connsiteY5" fmla="*/ 0 h 7858461"/>
              <a:gd name="connsiteX0" fmla="*/ 0 w 6372928"/>
              <a:gd name="connsiteY0" fmla="*/ 0 h 7858461"/>
              <a:gd name="connsiteX1" fmla="*/ 1466 w 6372928"/>
              <a:gd name="connsiteY1" fmla="*/ 580032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432486"/>
              <a:gd name="connsiteY0" fmla="*/ 0 h 7858461"/>
              <a:gd name="connsiteX1" fmla="*/ 1466 w 6432486"/>
              <a:gd name="connsiteY1" fmla="*/ 6115638 h 7858461"/>
              <a:gd name="connsiteX2" fmla="*/ 3140254 w 6432486"/>
              <a:gd name="connsiteY2" fmla="*/ 7858461 h 7858461"/>
              <a:gd name="connsiteX3" fmla="*/ 6432309 w 6432486"/>
              <a:gd name="connsiteY3" fmla="*/ 6159393 h 7858461"/>
              <a:gd name="connsiteX4" fmla="*/ 6372928 w 6432486"/>
              <a:gd name="connsiteY4" fmla="*/ 13694 h 7858461"/>
              <a:gd name="connsiteX5" fmla="*/ 0 w 6432486"/>
              <a:gd name="connsiteY5" fmla="*/ 0 h 7858461"/>
              <a:gd name="connsiteX0" fmla="*/ 0 w 6432486"/>
              <a:gd name="connsiteY0" fmla="*/ 0 h 7858461"/>
              <a:gd name="connsiteX1" fmla="*/ 1466 w 6432486"/>
              <a:gd name="connsiteY1" fmla="*/ 6115638 h 7858461"/>
              <a:gd name="connsiteX2" fmla="*/ 3140254 w 6432486"/>
              <a:gd name="connsiteY2" fmla="*/ 7858461 h 7858461"/>
              <a:gd name="connsiteX3" fmla="*/ 6432309 w 6432486"/>
              <a:gd name="connsiteY3" fmla="*/ 6096331 h 7858461"/>
              <a:gd name="connsiteX4" fmla="*/ 6372928 w 6432486"/>
              <a:gd name="connsiteY4" fmla="*/ 13694 h 7858461"/>
              <a:gd name="connsiteX5" fmla="*/ 0 w 6432486"/>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360702 w 6372928"/>
              <a:gd name="connsiteY3" fmla="*/ 6127862 h 7858461"/>
              <a:gd name="connsiteX4" fmla="*/ 6372928 w 6372928"/>
              <a:gd name="connsiteY4" fmla="*/ 13694 h 7858461"/>
              <a:gd name="connsiteX5" fmla="*/ 0 w 6372928"/>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202520 w 6372928"/>
              <a:gd name="connsiteY3" fmla="*/ 6171407 h 7858461"/>
              <a:gd name="connsiteX4" fmla="*/ 6372928 w 6372928"/>
              <a:gd name="connsiteY4" fmla="*/ 13694 h 7858461"/>
              <a:gd name="connsiteX5" fmla="*/ 0 w 6372928"/>
              <a:gd name="connsiteY5" fmla="*/ 0 h 7858461"/>
              <a:gd name="connsiteX0" fmla="*/ 0 w 6372928"/>
              <a:gd name="connsiteY0" fmla="*/ 0 h 7858461"/>
              <a:gd name="connsiteX1" fmla="*/ 159650 w 6372928"/>
              <a:gd name="connsiteY1" fmla="*/ 6115639 h 7858461"/>
              <a:gd name="connsiteX2" fmla="*/ 3140254 w 6372928"/>
              <a:gd name="connsiteY2" fmla="*/ 7858461 h 7858461"/>
              <a:gd name="connsiteX3" fmla="*/ 6202520 w 6372928"/>
              <a:gd name="connsiteY3" fmla="*/ 6171407 h 7858461"/>
              <a:gd name="connsiteX4" fmla="*/ 6372928 w 6372928"/>
              <a:gd name="connsiteY4" fmla="*/ 13694 h 7858461"/>
              <a:gd name="connsiteX5" fmla="*/ 0 w 6372928"/>
              <a:gd name="connsiteY5" fmla="*/ 0 h 7858461"/>
              <a:gd name="connsiteX0" fmla="*/ 0 w 6267473"/>
              <a:gd name="connsiteY0" fmla="*/ 0 h 7858461"/>
              <a:gd name="connsiteX1" fmla="*/ 54195 w 6267473"/>
              <a:gd name="connsiteY1" fmla="*/ 6115639 h 7858461"/>
              <a:gd name="connsiteX2" fmla="*/ 3034799 w 6267473"/>
              <a:gd name="connsiteY2" fmla="*/ 7858461 h 7858461"/>
              <a:gd name="connsiteX3" fmla="*/ 6097065 w 6267473"/>
              <a:gd name="connsiteY3" fmla="*/ 6171407 h 7858461"/>
              <a:gd name="connsiteX4" fmla="*/ 6267473 w 6267473"/>
              <a:gd name="connsiteY4" fmla="*/ 13694 h 7858461"/>
              <a:gd name="connsiteX5" fmla="*/ 0 w 6267473"/>
              <a:gd name="connsiteY5" fmla="*/ 0 h 7858461"/>
              <a:gd name="connsiteX0" fmla="*/ 51264 w 6213282"/>
              <a:gd name="connsiteY0" fmla="*/ 0 h 7858461"/>
              <a:gd name="connsiteX1" fmla="*/ 4 w 6213282"/>
              <a:gd name="connsiteY1" fmla="*/ 6115639 h 7858461"/>
              <a:gd name="connsiteX2" fmla="*/ 2980608 w 6213282"/>
              <a:gd name="connsiteY2" fmla="*/ 7858461 h 7858461"/>
              <a:gd name="connsiteX3" fmla="*/ 6042874 w 6213282"/>
              <a:gd name="connsiteY3" fmla="*/ 6171407 h 7858461"/>
              <a:gd name="connsiteX4" fmla="*/ 6213282 w 6213282"/>
              <a:gd name="connsiteY4" fmla="*/ 13694 h 7858461"/>
              <a:gd name="connsiteX5" fmla="*/ 51264 w 6213282"/>
              <a:gd name="connsiteY5" fmla="*/ 0 h 7858461"/>
              <a:gd name="connsiteX0" fmla="*/ 0 w 6267473"/>
              <a:gd name="connsiteY0" fmla="*/ 29851 h 7844767"/>
              <a:gd name="connsiteX1" fmla="*/ 54195 w 6267473"/>
              <a:gd name="connsiteY1" fmla="*/ 6101945 h 7844767"/>
              <a:gd name="connsiteX2" fmla="*/ 3034799 w 6267473"/>
              <a:gd name="connsiteY2" fmla="*/ 7844767 h 7844767"/>
              <a:gd name="connsiteX3" fmla="*/ 6097065 w 6267473"/>
              <a:gd name="connsiteY3" fmla="*/ 6157713 h 7844767"/>
              <a:gd name="connsiteX4" fmla="*/ 6267473 w 6267473"/>
              <a:gd name="connsiteY4" fmla="*/ 0 h 7844767"/>
              <a:gd name="connsiteX5" fmla="*/ 0 w 6267473"/>
              <a:gd name="connsiteY5" fmla="*/ 29851 h 7844767"/>
              <a:gd name="connsiteX0" fmla="*/ 0 w 6097329"/>
              <a:gd name="connsiteY0" fmla="*/ 17658 h 7832574"/>
              <a:gd name="connsiteX1" fmla="*/ 54195 w 6097329"/>
              <a:gd name="connsiteY1" fmla="*/ 6089752 h 7832574"/>
              <a:gd name="connsiteX2" fmla="*/ 3034799 w 6097329"/>
              <a:gd name="connsiteY2" fmla="*/ 7832574 h 7832574"/>
              <a:gd name="connsiteX3" fmla="*/ 6097065 w 6097329"/>
              <a:gd name="connsiteY3" fmla="*/ 6145520 h 7832574"/>
              <a:gd name="connsiteX4" fmla="*/ 6060780 w 6097329"/>
              <a:gd name="connsiteY4" fmla="*/ 0 h 7832574"/>
              <a:gd name="connsiteX5" fmla="*/ 0 w 6097329"/>
              <a:gd name="connsiteY5" fmla="*/ 17658 h 7832574"/>
              <a:gd name="connsiteX0" fmla="*/ 0 w 6097777"/>
              <a:gd name="connsiteY0" fmla="*/ 5465 h 7820381"/>
              <a:gd name="connsiteX1" fmla="*/ 54195 w 6097777"/>
              <a:gd name="connsiteY1" fmla="*/ 6077559 h 7820381"/>
              <a:gd name="connsiteX2" fmla="*/ 3034799 w 6097777"/>
              <a:gd name="connsiteY2" fmla="*/ 7820381 h 7820381"/>
              <a:gd name="connsiteX3" fmla="*/ 6097065 w 6097777"/>
              <a:gd name="connsiteY3" fmla="*/ 6133327 h 7820381"/>
              <a:gd name="connsiteX4" fmla="*/ 6090308 w 6097777"/>
              <a:gd name="connsiteY4" fmla="*/ 0 h 7820381"/>
              <a:gd name="connsiteX5" fmla="*/ 0 w 6097777"/>
              <a:gd name="connsiteY5" fmla="*/ 5465 h 7820381"/>
              <a:gd name="connsiteX0" fmla="*/ 0 w 6053486"/>
              <a:gd name="connsiteY0" fmla="*/ 17658 h 7820381"/>
              <a:gd name="connsiteX1" fmla="*/ 9904 w 6053486"/>
              <a:gd name="connsiteY1" fmla="*/ 6077559 h 7820381"/>
              <a:gd name="connsiteX2" fmla="*/ 2990508 w 6053486"/>
              <a:gd name="connsiteY2" fmla="*/ 7820381 h 7820381"/>
              <a:gd name="connsiteX3" fmla="*/ 6052774 w 6053486"/>
              <a:gd name="connsiteY3" fmla="*/ 6133327 h 7820381"/>
              <a:gd name="connsiteX4" fmla="*/ 6046017 w 6053486"/>
              <a:gd name="connsiteY4" fmla="*/ 0 h 7820381"/>
              <a:gd name="connsiteX5" fmla="*/ 0 w 6053486"/>
              <a:gd name="connsiteY5" fmla="*/ 17658 h 782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3486" h="7820381">
                <a:moveTo>
                  <a:pt x="0" y="17658"/>
                </a:moveTo>
                <a:cubicBezTo>
                  <a:pt x="489" y="1951101"/>
                  <a:pt x="9415" y="4144116"/>
                  <a:pt x="9904" y="6077559"/>
                </a:cubicBezTo>
                <a:lnTo>
                  <a:pt x="2990508" y="7820381"/>
                </a:lnTo>
                <a:cubicBezTo>
                  <a:pt x="4063991" y="7243515"/>
                  <a:pt x="4979291" y="6710193"/>
                  <a:pt x="6052774" y="6133327"/>
                </a:cubicBezTo>
                <a:cubicBezTo>
                  <a:pt x="6056849" y="4211132"/>
                  <a:pt x="6041942" y="1922195"/>
                  <a:pt x="6046017" y="0"/>
                </a:cubicBezTo>
                <a:lnTo>
                  <a:pt x="0" y="17658"/>
                </a:lnTo>
                <a:close/>
              </a:path>
            </a:pathLst>
          </a:custGeom>
          <a:noFill/>
          <a:ln w="31750" cap="sq" cmpd="sng" algn="ctr">
            <a:solidFill>
              <a:schemeClr val="bg1"/>
            </a:solidFill>
            <a:prstDash val="dash"/>
            <a:bevel/>
            <a:headEnd type="none" w="med" len="med"/>
            <a:tailEnd type="none" w="med" len="med"/>
          </a:ln>
          <a:effectLst>
            <a:outerShdw blurRad="457200" dist="38100" dir="3900000" sx="102000" sy="102000" algn="t" rotWithShape="0">
              <a:prstClr val="black">
                <a:alpha val="38000"/>
              </a:prstClr>
            </a:outerShdw>
          </a:effectLst>
        </p:spPr>
        <p:txBody>
          <a:bodyPr wrap="square" lIns="457200" tIns="457200" rIns="457200" bIns="457200">
            <a:spAutoFit/>
          </a:bodyPr>
          <a:lstStyle/>
          <a:p>
            <a:pPr defTabSz="4389438" eaLnBrk="1" hangingPunct="1">
              <a:defRPr/>
            </a:pPr>
            <a:endParaRPr lang="en-US" dirty="0">
              <a:latin typeface="Arial Narrow" pitchFamily="61" charset="0"/>
            </a:endParaRPr>
          </a:p>
        </p:txBody>
      </p:sp>
      <p:cxnSp>
        <p:nvCxnSpPr>
          <p:cNvPr id="16" name="Straight Connector 15"/>
          <p:cNvCxnSpPr/>
          <p:nvPr userDrawn="1"/>
        </p:nvCxnSpPr>
        <p:spPr bwMode="auto">
          <a:xfrm>
            <a:off x="11064240" y="7832272"/>
            <a:ext cx="0" cy="34302700"/>
          </a:xfrm>
          <a:prstGeom prst="line">
            <a:avLst/>
          </a:prstGeom>
          <a:noFill/>
          <a:ln w="25400" cap="flat" cmpd="sng" algn="ctr">
            <a:solidFill>
              <a:schemeClr val="tx1"/>
            </a:solidFill>
            <a:prstDash val="dash"/>
            <a:round/>
            <a:headEnd type="oval" w="lg" len="lg"/>
            <a:tailEnd type="oval" w="lg" len="lg"/>
          </a:ln>
          <a:effectLst/>
        </p:spPr>
      </p:cxnSp>
      <p:cxnSp>
        <p:nvCxnSpPr>
          <p:cNvPr id="18" name="Straight Connector 17"/>
          <p:cNvCxnSpPr/>
          <p:nvPr userDrawn="1"/>
        </p:nvCxnSpPr>
        <p:spPr bwMode="auto">
          <a:xfrm>
            <a:off x="21796850" y="7837717"/>
            <a:ext cx="0" cy="34290000"/>
          </a:xfrm>
          <a:prstGeom prst="line">
            <a:avLst/>
          </a:prstGeom>
          <a:noFill/>
          <a:ln w="25400" cap="flat" cmpd="sng" algn="ctr">
            <a:solidFill>
              <a:schemeClr val="tx1"/>
            </a:solidFill>
            <a:prstDash val="dash"/>
            <a:round/>
            <a:headEnd type="oval" w="lg" len="lg"/>
            <a:tailEnd type="oval" w="lg" len="lg"/>
          </a:ln>
          <a:effectLst/>
        </p:spPr>
      </p:cxnSp>
      <p:sp>
        <p:nvSpPr>
          <p:cNvPr id="7" name="Picture Placeholder 2"/>
          <p:cNvSpPr>
            <a:spLocks noGrp="1"/>
          </p:cNvSpPr>
          <p:nvPr>
            <p:ph type="pic" sz="quarter" idx="16"/>
          </p:nvPr>
        </p:nvSpPr>
        <p:spPr>
          <a:xfrm>
            <a:off x="914400" y="25596668"/>
            <a:ext cx="9715500" cy="7452360"/>
          </a:xfrm>
          <a:prstGeom prst="rect">
            <a:avLst/>
          </a:prstGeom>
          <a:solidFill>
            <a:schemeClr val="bg2">
              <a:lumMod val="85000"/>
            </a:schemeClr>
          </a:solidFill>
        </p:spPr>
        <p:txBody>
          <a:bodyPr/>
          <a:lstStyle/>
          <a:p>
            <a:pPr marL="0" indent="0" algn="ctr">
              <a:buNone/>
            </a:pPr>
            <a:endParaRPr lang="en-US" dirty="0"/>
          </a:p>
        </p:txBody>
      </p:sp>
      <p:sp>
        <p:nvSpPr>
          <p:cNvPr id="8" name="Picture Placeholder 2"/>
          <p:cNvSpPr>
            <a:spLocks noGrp="1"/>
          </p:cNvSpPr>
          <p:nvPr>
            <p:ph type="pic" sz="quarter" idx="17"/>
          </p:nvPr>
        </p:nvSpPr>
        <p:spPr>
          <a:xfrm>
            <a:off x="914400" y="34610040"/>
            <a:ext cx="9715500" cy="7452360"/>
          </a:xfrm>
          <a:prstGeom prst="rect">
            <a:avLst/>
          </a:prstGeom>
          <a:solidFill>
            <a:schemeClr val="bg2">
              <a:lumMod val="85000"/>
            </a:schemeClr>
          </a:solidFill>
        </p:spPr>
        <p:txBody>
          <a:bodyPr/>
          <a:lstStyle/>
          <a:p>
            <a:pPr marL="0" indent="0" algn="ctr">
              <a:buNone/>
            </a:pPr>
            <a:endParaRPr lang="en-US" dirty="0"/>
          </a:p>
        </p:txBody>
      </p:sp>
      <p:sp>
        <p:nvSpPr>
          <p:cNvPr id="11" name="Content Placeholder 9"/>
          <p:cNvSpPr>
            <a:spLocks noGrp="1"/>
          </p:cNvSpPr>
          <p:nvPr>
            <p:ph sz="quarter" idx="10"/>
          </p:nvPr>
        </p:nvSpPr>
        <p:spPr>
          <a:xfrm>
            <a:off x="914400" y="7962900"/>
            <a:ext cx="9715500" cy="16399329"/>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9"/>
          <p:cNvSpPr>
            <a:spLocks noGrp="1"/>
          </p:cNvSpPr>
          <p:nvPr>
            <p:ph sz="quarter" idx="18"/>
          </p:nvPr>
        </p:nvSpPr>
        <p:spPr>
          <a:xfrm>
            <a:off x="11544300" y="7962900"/>
            <a:ext cx="9818209" cy="20187557"/>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9"/>
          <p:cNvSpPr>
            <a:spLocks noGrp="1"/>
          </p:cNvSpPr>
          <p:nvPr>
            <p:ph sz="quarter" idx="23"/>
          </p:nvPr>
        </p:nvSpPr>
        <p:spPr>
          <a:xfrm>
            <a:off x="11544300" y="35799537"/>
            <a:ext cx="9771541" cy="6262864"/>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9"/>
          <p:cNvSpPr>
            <a:spLocks noGrp="1"/>
          </p:cNvSpPr>
          <p:nvPr>
            <p:ph sz="quarter" idx="24"/>
          </p:nvPr>
        </p:nvSpPr>
        <p:spPr>
          <a:xfrm>
            <a:off x="11544300" y="28752824"/>
            <a:ext cx="9771541" cy="6408034"/>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2"/>
          <p:cNvSpPr>
            <a:spLocks noGrp="1"/>
          </p:cNvSpPr>
          <p:nvPr>
            <p:ph type="pic" sz="quarter" idx="25"/>
          </p:nvPr>
        </p:nvSpPr>
        <p:spPr>
          <a:xfrm>
            <a:off x="22277860" y="20097750"/>
            <a:ext cx="9798050" cy="7452360"/>
          </a:xfrm>
          <a:prstGeom prst="rect">
            <a:avLst/>
          </a:prstGeom>
          <a:solidFill>
            <a:schemeClr val="bg2">
              <a:lumMod val="85000"/>
            </a:schemeClr>
          </a:solidFill>
        </p:spPr>
        <p:txBody>
          <a:bodyPr/>
          <a:lstStyle/>
          <a:p>
            <a:pPr marL="0" indent="0" algn="ctr">
              <a:buNone/>
            </a:pPr>
            <a:endParaRPr lang="en-US" dirty="0"/>
          </a:p>
        </p:txBody>
      </p:sp>
      <p:sp>
        <p:nvSpPr>
          <p:cNvPr id="20" name="Content Placeholder 9"/>
          <p:cNvSpPr>
            <a:spLocks noGrp="1"/>
          </p:cNvSpPr>
          <p:nvPr>
            <p:ph sz="quarter" idx="20"/>
          </p:nvPr>
        </p:nvSpPr>
        <p:spPr>
          <a:xfrm>
            <a:off x="22277860" y="7962900"/>
            <a:ext cx="9798050" cy="11301845"/>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9"/>
          <p:cNvSpPr>
            <a:spLocks noGrp="1"/>
          </p:cNvSpPr>
          <p:nvPr>
            <p:ph sz="quarter" idx="21"/>
          </p:nvPr>
        </p:nvSpPr>
        <p:spPr>
          <a:xfrm>
            <a:off x="22277860" y="28383115"/>
            <a:ext cx="9764240" cy="13679285"/>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146558"/>
      </p:ext>
    </p:extLst>
  </p:cSld>
  <p:clrMapOvr>
    <a:masterClrMapping/>
  </p:clrMapOvr>
  <p:extLst mod="1">
    <p:ext uri="{DCECCB84-F9BA-43D5-87BE-67443E8EF086}">
      <p15:sldGuideLst xmlns:p15="http://schemas.microsoft.com/office/powerpoint/2012/main">
        <p15:guide id="1" orient="horz" pos="26496" userDrawn="1">
          <p15:clr>
            <a:srgbClr val="FBAE40"/>
          </p15:clr>
        </p15:guide>
        <p15:guide id="2" pos="576" userDrawn="1">
          <p15:clr>
            <a:srgbClr val="FBAE40"/>
          </p15:clr>
        </p15:guide>
        <p15:guide id="3" pos="20184" userDrawn="1">
          <p15:clr>
            <a:srgbClr val="FBAE40"/>
          </p15:clr>
        </p15:guide>
        <p15:guide id="4" orient="horz" pos="5016" userDrawn="1">
          <p15:clr>
            <a:srgbClr val="FBAE40"/>
          </p15:clr>
        </p15:guide>
        <p15:guide id="5" pos="13440" userDrawn="1">
          <p15:clr>
            <a:srgbClr val="FBAE40"/>
          </p15:clr>
        </p15:guide>
        <p15:guide id="6" pos="6696" userDrawn="1">
          <p15:clr>
            <a:srgbClr val="FBAE40"/>
          </p15:clr>
        </p15:guide>
        <p15:guide id="7" pos="7272" userDrawn="1">
          <p15:clr>
            <a:srgbClr val="FBAE40"/>
          </p15:clr>
        </p15:guide>
        <p15:guide id="8" pos="1401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36"/>
          <p:cNvSpPr>
            <a:spLocks noChangeArrowheads="1"/>
          </p:cNvSpPr>
          <p:nvPr userDrawn="1"/>
        </p:nvSpPr>
        <p:spPr bwMode="auto">
          <a:xfrm>
            <a:off x="0" y="0"/>
            <a:ext cx="32918400" cy="5486400"/>
          </a:xfrm>
          <a:prstGeom prst="rect">
            <a:avLst/>
          </a:prstGeom>
          <a:solidFill>
            <a:srgbClr val="005BBB"/>
          </a:solidFill>
          <a:ln w="9525">
            <a:noFill/>
            <a:miter lim="800000"/>
            <a:headEnd/>
            <a:tailEnd/>
          </a:ln>
          <a:effectLst/>
        </p:spPr>
        <p:txBody>
          <a:bodyPr wrap="none" anchor="ctr"/>
          <a:lstStyle>
            <a:lvl1pPr eaLnBrk="0" hangingPunct="0">
              <a:defRPr sz="2900">
                <a:solidFill>
                  <a:schemeClr val="tx1"/>
                </a:solidFill>
                <a:latin typeface="Arial Narrow" charset="0"/>
                <a:ea typeface="ＭＳ Ｐゴシック" charset="-128"/>
              </a:defRPr>
            </a:lvl1pPr>
            <a:lvl2pPr marL="37931725" indent="-37474525" eaLnBrk="0" hangingPunct="0">
              <a:defRPr sz="2900">
                <a:solidFill>
                  <a:schemeClr val="tx1"/>
                </a:solidFill>
                <a:latin typeface="Arial Narrow" charset="0"/>
                <a:ea typeface="ＭＳ Ｐゴシック" charset="-128"/>
              </a:defRPr>
            </a:lvl2pPr>
            <a:lvl3pPr eaLnBrk="0" hangingPunct="0">
              <a:defRPr sz="2900">
                <a:solidFill>
                  <a:schemeClr val="tx1"/>
                </a:solidFill>
                <a:latin typeface="Arial Narrow" charset="0"/>
                <a:ea typeface="ＭＳ Ｐゴシック" charset="-128"/>
              </a:defRPr>
            </a:lvl3pPr>
            <a:lvl4pPr eaLnBrk="0" hangingPunct="0">
              <a:defRPr sz="2900">
                <a:solidFill>
                  <a:schemeClr val="tx1"/>
                </a:solidFill>
                <a:latin typeface="Arial Narrow" charset="0"/>
                <a:ea typeface="ＭＳ Ｐゴシック" charset="-128"/>
              </a:defRPr>
            </a:lvl4pPr>
            <a:lvl5pPr eaLnBrk="0" hangingPunct="0">
              <a:defRPr sz="2900">
                <a:solidFill>
                  <a:schemeClr val="tx1"/>
                </a:solidFill>
                <a:latin typeface="Arial Narrow" charset="0"/>
                <a:ea typeface="ＭＳ Ｐゴシック" charset="-128"/>
              </a:defRPr>
            </a:lvl5pPr>
            <a:lvl6pPr marL="457200" eaLnBrk="0" fontAlgn="base" hangingPunct="0">
              <a:spcBef>
                <a:spcPct val="0"/>
              </a:spcBef>
              <a:spcAft>
                <a:spcPct val="0"/>
              </a:spcAft>
              <a:defRPr sz="2900">
                <a:solidFill>
                  <a:schemeClr val="tx1"/>
                </a:solidFill>
                <a:latin typeface="Arial Narrow" charset="0"/>
                <a:ea typeface="ＭＳ Ｐゴシック" charset="-128"/>
              </a:defRPr>
            </a:lvl6pPr>
            <a:lvl7pPr marL="914400" eaLnBrk="0" fontAlgn="base" hangingPunct="0">
              <a:spcBef>
                <a:spcPct val="0"/>
              </a:spcBef>
              <a:spcAft>
                <a:spcPct val="0"/>
              </a:spcAft>
              <a:defRPr sz="2900">
                <a:solidFill>
                  <a:schemeClr val="tx1"/>
                </a:solidFill>
                <a:latin typeface="Arial Narrow" charset="0"/>
                <a:ea typeface="ＭＳ Ｐゴシック" charset="-128"/>
              </a:defRPr>
            </a:lvl7pPr>
            <a:lvl8pPr marL="1371600" eaLnBrk="0" fontAlgn="base" hangingPunct="0">
              <a:spcBef>
                <a:spcPct val="0"/>
              </a:spcBef>
              <a:spcAft>
                <a:spcPct val="0"/>
              </a:spcAft>
              <a:defRPr sz="2900">
                <a:solidFill>
                  <a:schemeClr val="tx1"/>
                </a:solidFill>
                <a:latin typeface="Arial Narrow" charset="0"/>
                <a:ea typeface="ＭＳ Ｐゴシック" charset="-128"/>
              </a:defRPr>
            </a:lvl8pPr>
            <a:lvl9pPr marL="18288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defRPr/>
            </a:pPr>
            <a:endParaRPr lang="en-US" altLang="en-US" sz="3867" b="0" i="0" baseline="0" dirty="0">
              <a:solidFill>
                <a:schemeClr val="tx1"/>
              </a:solidFill>
              <a:latin typeface="Arial" charset="0"/>
              <a:ea typeface="Arial" charset="0"/>
            </a:endParaRPr>
          </a:p>
        </p:txBody>
      </p:sp>
      <p:cxnSp>
        <p:nvCxnSpPr>
          <p:cNvPr id="6" name="Straight Connector 5"/>
          <p:cNvCxnSpPr/>
          <p:nvPr userDrawn="1"/>
        </p:nvCxnSpPr>
        <p:spPr bwMode="auto">
          <a:xfrm>
            <a:off x="-566057" y="4920343"/>
            <a:ext cx="44849143" cy="0"/>
          </a:xfrm>
          <a:prstGeom prst="line">
            <a:avLst/>
          </a:prstGeom>
          <a:noFill/>
          <a:ln w="31750" cap="flat" cmpd="sng" algn="ctr">
            <a:solidFill>
              <a:schemeClr val="bg1"/>
            </a:solidFill>
            <a:prstDash val="dash"/>
            <a:round/>
            <a:headEnd type="none" w="med" len="med"/>
            <a:tailEnd type="none" w="med" len="med"/>
          </a:ln>
          <a:effectLst/>
        </p:spPr>
      </p:cxnSp>
    </p:spTree>
    <p:extLst>
      <p:ext uri="{BB962C8B-B14F-4D97-AF65-F5344CB8AC3E}">
        <p14:creationId xmlns:p14="http://schemas.microsoft.com/office/powerpoint/2010/main" val="1101499162"/>
      </p:ext>
    </p:extLst>
  </p:cSld>
  <p:clrMap bg1="lt1" tx1="dk1" bg2="lt2" tx2="dk2" accent1="accent1" accent2="accent2" accent3="accent3" accent4="accent4" accent5="accent5" accent6="accent6" hlink="hlink" folHlink="folHlink"/>
  <p:sldLayoutIdLst>
    <p:sldLayoutId id="2147483689" r:id="rId1"/>
    <p:sldLayoutId id="2147483688"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microsoft.com/office/2007/relationships/diagramDrawing" Target="../diagrams/drawing1.xml"/><Relationship Id="rId18" Type="http://schemas.openxmlformats.org/officeDocument/2006/relationships/image" Target="../media/image10.png"/><Relationship Id="rId26" Type="http://schemas.openxmlformats.org/officeDocument/2006/relationships/image" Target="../media/image18.png"/><Relationship Id="rId39" Type="http://schemas.openxmlformats.org/officeDocument/2006/relationships/image" Target="../media/image31.png"/><Relationship Id="rId21" Type="http://schemas.openxmlformats.org/officeDocument/2006/relationships/image" Target="../media/image13.png"/><Relationship Id="rId34" Type="http://schemas.openxmlformats.org/officeDocument/2006/relationships/image" Target="../media/image26.png"/><Relationship Id="rId42"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chart" Target="../charts/chart1.xml"/><Relationship Id="rId16" Type="http://schemas.openxmlformats.org/officeDocument/2006/relationships/image" Target="../media/image8.pn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diagramQuickStyle" Target="../diagrams/quickStyle1.xml"/><Relationship Id="rId24" Type="http://schemas.openxmlformats.org/officeDocument/2006/relationships/image" Target="../media/image16.png"/><Relationship Id="rId32" Type="http://schemas.openxmlformats.org/officeDocument/2006/relationships/image" Target="../media/image24.png"/><Relationship Id="rId37" Type="http://schemas.openxmlformats.org/officeDocument/2006/relationships/image" Target="../media/image29.png"/><Relationship Id="rId40" Type="http://schemas.openxmlformats.org/officeDocument/2006/relationships/image" Target="../media/image32.png"/><Relationship Id="rId45" Type="http://schemas.openxmlformats.org/officeDocument/2006/relationships/image" Target="../media/image37.png"/><Relationship Id="rId5" Type="http://schemas.openxmlformats.org/officeDocument/2006/relationships/chart" Target="../charts/chart3.xml"/><Relationship Id="rId15" Type="http://schemas.openxmlformats.org/officeDocument/2006/relationships/image" Target="../media/image7.png"/><Relationship Id="rId23" Type="http://schemas.openxmlformats.org/officeDocument/2006/relationships/image" Target="../media/image15.png"/><Relationship Id="rId28" Type="http://schemas.openxmlformats.org/officeDocument/2006/relationships/image" Target="../media/image20.png"/><Relationship Id="rId36" Type="http://schemas.openxmlformats.org/officeDocument/2006/relationships/image" Target="../media/image28.png"/><Relationship Id="rId10" Type="http://schemas.openxmlformats.org/officeDocument/2006/relationships/diagramLayout" Target="../diagrams/layout1.xml"/><Relationship Id="rId19" Type="http://schemas.openxmlformats.org/officeDocument/2006/relationships/image" Target="../media/image11.png"/><Relationship Id="rId31" Type="http://schemas.openxmlformats.org/officeDocument/2006/relationships/image" Target="../media/image23.png"/><Relationship Id="rId44" Type="http://schemas.openxmlformats.org/officeDocument/2006/relationships/image" Target="../media/image36.png"/><Relationship Id="rId4" Type="http://schemas.openxmlformats.org/officeDocument/2006/relationships/chart" Target="../charts/chart2.xml"/><Relationship Id="rId9" Type="http://schemas.openxmlformats.org/officeDocument/2006/relationships/diagramData" Target="../diagrams/data1.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 Id="rId43" Type="http://schemas.openxmlformats.org/officeDocument/2006/relationships/image" Target="../media/image35.png"/><Relationship Id="rId8" Type="http://schemas.openxmlformats.org/officeDocument/2006/relationships/chart" Target="../charts/chart4.xml"/><Relationship Id="rId3" Type="http://schemas.openxmlformats.org/officeDocument/2006/relationships/image" Target="../media/image3.png"/><Relationship Id="rId12" Type="http://schemas.openxmlformats.org/officeDocument/2006/relationships/diagramColors" Target="../diagrams/colors1.xml"/><Relationship Id="rId17" Type="http://schemas.openxmlformats.org/officeDocument/2006/relationships/image" Target="../media/image9.png"/><Relationship Id="rId25" Type="http://schemas.openxmlformats.org/officeDocument/2006/relationships/image" Target="../media/image17.png"/><Relationship Id="rId33" Type="http://schemas.openxmlformats.org/officeDocument/2006/relationships/image" Target="../media/image25.png"/><Relationship Id="rId38" Type="http://schemas.openxmlformats.org/officeDocument/2006/relationships/image" Target="../media/image30.png"/><Relationship Id="rId46" Type="http://schemas.openxmlformats.org/officeDocument/2006/relationships/image" Target="../media/image38.png"/><Relationship Id="rId20" Type="http://schemas.openxmlformats.org/officeDocument/2006/relationships/image" Target="../media/image12.png"/><Relationship Id="rId41" Type="http://schemas.openxmlformats.org/officeDocument/2006/relationships/image" Target="../media/image33.png"/></Relationships>
</file>

<file path=ppt/slides/_rels/slide2.xml.rels><?xml version="1.0" encoding="UTF-8" standalone="yes"?>
<Relationships xmlns="http://schemas.openxmlformats.org/package/2006/relationships"><Relationship Id="rId13" Type="http://schemas.microsoft.com/office/2007/relationships/diagramDrawing" Target="../diagrams/drawing2.xml"/><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8.png"/><Relationship Id="rId21" Type="http://schemas.openxmlformats.org/officeDocument/2006/relationships/image" Target="../media/image23.png"/><Relationship Id="rId34" Type="http://schemas.openxmlformats.org/officeDocument/2006/relationships/image" Target="../media/image36.png"/><Relationship Id="rId42"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chart" Target="../charts/chart5.xml"/><Relationship Id="rId16" Type="http://schemas.openxmlformats.org/officeDocument/2006/relationships/image" Target="../media/image18.png"/><Relationship Id="rId29"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diagramQuickStyle" Target="../diagrams/quickStyle2.xml"/><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6.png"/><Relationship Id="rId40" Type="http://schemas.openxmlformats.org/officeDocument/2006/relationships/image" Target="../media/image9.png"/><Relationship Id="rId45" Type="http://schemas.openxmlformats.org/officeDocument/2006/relationships/image" Target="../media/image14.png"/><Relationship Id="rId5" Type="http://schemas.openxmlformats.org/officeDocument/2006/relationships/chart" Target="../charts/chart7.xml"/><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diagramLayout" Target="../diagrams/layout2.xml"/><Relationship Id="rId19" Type="http://schemas.openxmlformats.org/officeDocument/2006/relationships/image" Target="../media/image21.png"/><Relationship Id="rId31" Type="http://schemas.openxmlformats.org/officeDocument/2006/relationships/image" Target="../media/image33.png"/><Relationship Id="rId44" Type="http://schemas.openxmlformats.org/officeDocument/2006/relationships/image" Target="../media/image13.png"/><Relationship Id="rId4" Type="http://schemas.openxmlformats.org/officeDocument/2006/relationships/chart" Target="../charts/chart6.xml"/><Relationship Id="rId9" Type="http://schemas.openxmlformats.org/officeDocument/2006/relationships/diagramData" Target="../diagrams/data2.xml"/><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12.png"/><Relationship Id="rId8" Type="http://schemas.openxmlformats.org/officeDocument/2006/relationships/chart" Target="../charts/chart8.xml"/><Relationship Id="rId3" Type="http://schemas.openxmlformats.org/officeDocument/2006/relationships/image" Target="../media/image3.png"/><Relationship Id="rId12" Type="http://schemas.openxmlformats.org/officeDocument/2006/relationships/diagramColors" Target="../diagrams/colors2.xml"/><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7.png"/><Relationship Id="rId46" Type="http://schemas.openxmlformats.org/officeDocument/2006/relationships/image" Target="../media/image15.png"/><Relationship Id="rId20" Type="http://schemas.openxmlformats.org/officeDocument/2006/relationships/image" Target="../media/image22.png"/><Relationship Id="rId4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946150" y="1550522"/>
            <a:ext cx="24332239" cy="303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n-US" altLang="en-US" sz="8000" dirty="0">
                <a:solidFill>
                  <a:srgbClr val="FFFFFF"/>
                </a:solidFill>
                <a:latin typeface="+mn-lt"/>
                <a:ea typeface="Arial" charset="0"/>
              </a:rPr>
              <a:t>ACADEMIC RESEARCH POSTER TEMPLATE</a:t>
            </a:r>
          </a:p>
          <a:p>
            <a:pPr>
              <a:spcBef>
                <a:spcPts val="600"/>
              </a:spcBef>
              <a:spcAft>
                <a:spcPts val="1800"/>
              </a:spcAft>
              <a:defRPr/>
            </a:pPr>
            <a:r>
              <a:rPr lang="en-US" altLang="en-US" sz="4400" dirty="0">
                <a:solidFill>
                  <a:srgbClr val="FFFFFF"/>
                </a:solidFill>
                <a:latin typeface="+mn-lt"/>
                <a:ea typeface="Arial" charset="0"/>
              </a:rPr>
              <a:t>Subtitle for Academic Research Poster (48x36 inches)</a:t>
            </a:r>
          </a:p>
          <a:p>
            <a:pPr>
              <a:spcBef>
                <a:spcPts val="1800"/>
              </a:spcBef>
              <a:defRPr/>
            </a:pPr>
            <a:r>
              <a:rPr lang="en-US" altLang="en-US" sz="3200" dirty="0">
                <a:solidFill>
                  <a:srgbClr val="FFFFFF"/>
                </a:solidFill>
                <a:latin typeface="+mn-lt"/>
                <a:ea typeface="Arial" charset="0"/>
              </a:rPr>
              <a:t>Your names and the names of the people who contributed to this presentation</a:t>
            </a:r>
          </a:p>
        </p:txBody>
      </p:sp>
      <p:sp>
        <p:nvSpPr>
          <p:cNvPr id="5" name="TextBox 4"/>
          <p:cNvSpPr txBox="1"/>
          <p:nvPr/>
        </p:nvSpPr>
        <p:spPr>
          <a:xfrm>
            <a:off x="946150" y="7999476"/>
            <a:ext cx="9829800" cy="830263"/>
          </a:xfrm>
          <a:prstGeom prst="rect">
            <a:avLst/>
          </a:prstGeom>
          <a:noFill/>
          <a:effectLst/>
        </p:spPr>
        <p:txBody>
          <a:bodyPr>
            <a:spAutoFit/>
          </a:bodyPr>
          <a:lstStyle/>
          <a:p>
            <a:pPr>
              <a:defRPr/>
            </a:pPr>
            <a:r>
              <a:rPr lang="en-US" sz="4800" b="1" dirty="0">
                <a:solidFill>
                  <a:srgbClr val="005BBB"/>
                </a:solidFill>
                <a:latin typeface="+mn-lt"/>
              </a:rPr>
              <a:t>Introduction</a:t>
            </a:r>
          </a:p>
        </p:txBody>
      </p:sp>
      <p:sp>
        <p:nvSpPr>
          <p:cNvPr id="6" name="TextBox 3"/>
          <p:cNvSpPr txBox="1">
            <a:spLocks noChangeArrowheads="1"/>
          </p:cNvSpPr>
          <p:nvPr/>
        </p:nvSpPr>
        <p:spPr bwMode="auto">
          <a:xfrm>
            <a:off x="914400" y="8850591"/>
            <a:ext cx="9715500" cy="5298886"/>
          </a:xfrm>
          <a:prstGeom prst="rect">
            <a:avLst/>
          </a:prstGeom>
          <a:solidFill>
            <a:schemeClr val="bg1">
              <a:alpha val="63000"/>
            </a:schemeClr>
          </a:solidFill>
          <a:ln>
            <a:noFill/>
          </a:ln>
          <a:effectLst/>
        </p:spPr>
        <p:txBody>
          <a:bodyPr wrap="square">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nSpc>
                <a:spcPts val="5600"/>
              </a:lnSpc>
              <a:spcBef>
                <a:spcPts val="0"/>
              </a:spcBef>
            </a:pPr>
            <a:r>
              <a:rPr lang="en-US" altLang="en-US" sz="3800" dirty="0">
                <a:latin typeface="Arial" charset="0"/>
                <a:ea typeface="Arial" charset="0"/>
              </a:rPr>
              <a:t>Mauris orci mi, varius id diam id, egestas auctor enim. Praesent ut massa nibh. Duis purus neque, facilisis cursus ultrices vel, ullamcorper ac augue. Donec semper lorem vitae urna pulvinar, in congue massa tristique. Sed in risus nibh. In nisl quam, aliquet sed nibh sit amet, faucibus.</a:t>
            </a:r>
          </a:p>
        </p:txBody>
      </p:sp>
      <p:sp>
        <p:nvSpPr>
          <p:cNvPr id="7" name="TextBox 6"/>
          <p:cNvSpPr txBox="1"/>
          <p:nvPr/>
        </p:nvSpPr>
        <p:spPr>
          <a:xfrm>
            <a:off x="914400" y="14895443"/>
            <a:ext cx="9829800" cy="831850"/>
          </a:xfrm>
          <a:prstGeom prst="rect">
            <a:avLst/>
          </a:prstGeom>
          <a:noFill/>
          <a:effectLst/>
        </p:spPr>
        <p:txBody>
          <a:bodyPr>
            <a:spAutoFit/>
          </a:bodyPr>
          <a:lstStyle/>
          <a:p>
            <a:pPr>
              <a:defRPr/>
            </a:pPr>
            <a:r>
              <a:rPr lang="en-US" sz="4800" b="1" dirty="0">
                <a:solidFill>
                  <a:srgbClr val="005BBB"/>
                </a:solidFill>
                <a:latin typeface="+mn-lt"/>
              </a:rPr>
              <a:t>Methods</a:t>
            </a:r>
          </a:p>
        </p:txBody>
      </p:sp>
      <p:sp>
        <p:nvSpPr>
          <p:cNvPr id="8" name="TextBox 7"/>
          <p:cNvSpPr txBox="1"/>
          <p:nvPr/>
        </p:nvSpPr>
        <p:spPr>
          <a:xfrm>
            <a:off x="946150" y="15782856"/>
            <a:ext cx="9829800" cy="8115042"/>
          </a:xfrm>
          <a:prstGeom prst="rect">
            <a:avLst/>
          </a:prstGeom>
          <a:solidFill>
            <a:schemeClr val="bg1">
              <a:alpha val="63000"/>
            </a:schemeClr>
          </a:solidFill>
          <a:effectLst/>
        </p:spPr>
        <p:txBody>
          <a:bodyPr>
            <a:spAutoFit/>
          </a:bodyPr>
          <a:lstStyle/>
          <a:p>
            <a:pPr>
              <a:lnSpc>
                <a:spcPts val="4600"/>
              </a:lnSpc>
              <a:spcBef>
                <a:spcPts val="0"/>
              </a:spcBef>
              <a:spcAft>
                <a:spcPts val="10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tristique:</a:t>
            </a:r>
          </a:p>
          <a:p>
            <a:pPr>
              <a:spcBef>
                <a:spcPts val="1200"/>
              </a:spcBef>
              <a:spcAft>
                <a:spcPts val="800"/>
              </a:spcAft>
              <a:defRPr/>
            </a:pPr>
            <a:r>
              <a:rPr lang="en-US" sz="2800" b="1" dirty="0">
                <a:solidFill>
                  <a:schemeClr val="tx2"/>
                </a:solidFill>
                <a:latin typeface="Arial" charset="0"/>
                <a:ea typeface="Arial" charset="0"/>
                <a:cs typeface="Arial" charset="0"/>
              </a:rPr>
              <a:t>MAURIS ORCI VARIUS ID DIAM</a:t>
            </a:r>
            <a:endParaRPr lang="en-US" sz="2800" dirty="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Sed in risus nibh. In nisl quam, aliquet sed nibh sitamet, faucibus placerat dui. </a:t>
            </a:r>
          </a:p>
          <a:p>
            <a:pPr marL="914400" lvl="1" indent="-457200">
              <a:lnSpc>
                <a:spcPts val="4600"/>
              </a:lnSpc>
              <a:spcBef>
                <a:spcPts val="0"/>
              </a:spcBef>
              <a:spcAft>
                <a:spcPts val="1000"/>
              </a:spcAft>
              <a:buClr>
                <a:schemeClr val="tx2"/>
              </a:buClr>
              <a:buSzPct val="125000"/>
              <a:buFont typeface="Arial" charset="0"/>
              <a:buChar char="•"/>
              <a:defRPr/>
            </a:pPr>
            <a:r>
              <a:rPr lang="en-US" sz="2800" dirty="0">
                <a:latin typeface="Arial" charset="0"/>
                <a:ea typeface="Arial" charset="0"/>
                <a:cs typeface="Arial" charset="0"/>
              </a:rPr>
              <a:t>Fusce quis augue scelerisque, luctus rum sed, </a:t>
            </a:r>
            <a:br>
              <a:rPr lang="en-US" sz="2800" dirty="0">
                <a:latin typeface="Arial" charset="0"/>
                <a:ea typeface="Arial" charset="0"/>
                <a:cs typeface="Arial" charset="0"/>
              </a:rPr>
            </a:br>
            <a:r>
              <a:rPr lang="en-US" sz="2800" dirty="0">
                <a:latin typeface="Arial" charset="0"/>
                <a:ea typeface="Arial" charset="0"/>
                <a:cs typeface="Arial" charset="0"/>
              </a:rPr>
              <a:t>ut in pulvinar urna in eros posuere.</a:t>
            </a:r>
          </a:p>
          <a:p>
            <a:pPr>
              <a:lnSpc>
                <a:spcPts val="4600"/>
              </a:lnSpc>
              <a:spcBef>
                <a:spcPts val="0"/>
              </a:spcBef>
              <a:buClr>
                <a:schemeClr val="tx2"/>
              </a:buClr>
              <a:buSzPct val="125000"/>
              <a:defRPr/>
            </a:pPr>
            <a:r>
              <a:rPr lang="en-US" sz="2800" b="1" dirty="0">
                <a:solidFill>
                  <a:schemeClr val="tx2"/>
                </a:solidFill>
                <a:latin typeface="Arial" charset="0"/>
                <a:ea typeface="Arial" charset="0"/>
                <a:cs typeface="Arial" charset="0"/>
              </a:rPr>
              <a:t>EUISMOD JUSTO VITAE PURUS</a:t>
            </a:r>
            <a:endParaRPr lang="en-US" sz="2800" dirty="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Proin semper ipsum donec semper placerat.</a:t>
            </a: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Finibus quam tempor, vitae consectetur.</a:t>
            </a: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Elementum orci dignissim. Proin semper ipsum.</a:t>
            </a:r>
          </a:p>
        </p:txBody>
      </p:sp>
      <p:cxnSp>
        <p:nvCxnSpPr>
          <p:cNvPr id="9" name="Straight Connector 8">
            <a:extLst>
              <a:ext uri="{C183D7F6-B498-43B3-948B-1728B52AA6E4}">
                <adec:decorative xmlns:adec="http://schemas.microsoft.com/office/drawing/2017/decorative" val="1"/>
              </a:ext>
            </a:extLst>
          </p:cNvPr>
          <p:cNvCxnSpPr/>
          <p:nvPr/>
        </p:nvCxnSpPr>
        <p:spPr bwMode="auto">
          <a:xfrm>
            <a:off x="946150" y="14421753"/>
            <a:ext cx="9784080" cy="0"/>
          </a:xfrm>
          <a:prstGeom prst="line">
            <a:avLst/>
          </a:prstGeom>
          <a:noFill/>
          <a:ln w="25400" cap="flat" cmpd="sng" algn="ctr">
            <a:solidFill>
              <a:schemeClr val="tx1"/>
            </a:solidFill>
            <a:prstDash val="dash"/>
            <a:round/>
            <a:headEnd type="none" w="med" len="med"/>
            <a:tailEnd type="none" w="med" len="med"/>
          </a:ln>
          <a:effectLst/>
        </p:spPr>
      </p:cxnSp>
      <p:sp>
        <p:nvSpPr>
          <p:cNvPr id="10" name="TextBox 9"/>
          <p:cNvSpPr txBox="1"/>
          <p:nvPr/>
        </p:nvSpPr>
        <p:spPr>
          <a:xfrm>
            <a:off x="881046" y="31425061"/>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a:latin typeface="Arial" charset="0"/>
                <a:ea typeface="Arial" charset="0"/>
                <a:cs typeface="Arial" charset="0"/>
              </a:rPr>
              <a:t>Mauris orci mi, varius id diam id, egestas auctor enim. </a:t>
            </a:r>
          </a:p>
        </p:txBody>
      </p:sp>
      <p:sp>
        <p:nvSpPr>
          <p:cNvPr id="11" name="TextBox 10"/>
          <p:cNvSpPr txBox="1"/>
          <p:nvPr/>
        </p:nvSpPr>
        <p:spPr>
          <a:xfrm>
            <a:off x="11544300" y="8020328"/>
            <a:ext cx="9829800" cy="830263"/>
          </a:xfrm>
          <a:prstGeom prst="rect">
            <a:avLst/>
          </a:prstGeom>
          <a:noFill/>
          <a:effectLst/>
        </p:spPr>
        <p:txBody>
          <a:bodyPr>
            <a:spAutoFit/>
          </a:bodyPr>
          <a:lstStyle/>
          <a:p>
            <a:pPr>
              <a:defRPr/>
            </a:pPr>
            <a:r>
              <a:rPr lang="en-US" sz="4800" b="1" dirty="0">
                <a:solidFill>
                  <a:srgbClr val="005BBB"/>
                </a:solidFill>
                <a:latin typeface="+mn-lt"/>
              </a:rPr>
              <a:t>Data Analysis </a:t>
            </a:r>
          </a:p>
        </p:txBody>
      </p:sp>
      <p:graphicFrame>
        <p:nvGraphicFramePr>
          <p:cNvPr id="12" name="Chart 4" descr="A sample round chart showing three sections."/>
          <p:cNvGraphicFramePr>
            <a:graphicFrameLocks/>
          </p:cNvGraphicFramePr>
          <p:nvPr>
            <p:extLst>
              <p:ext uri="{D42A27DB-BD31-4B8C-83A1-F6EECF244321}">
                <p14:modId xmlns:p14="http://schemas.microsoft.com/office/powerpoint/2010/main" val="795961078"/>
              </p:ext>
            </p:extLst>
          </p:nvPr>
        </p:nvGraphicFramePr>
        <p:xfrm>
          <a:off x="11257055" y="15482971"/>
          <a:ext cx="6554233" cy="5284523"/>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C183D7F6-B498-43B3-948B-1728B52AA6E4}">
                <adec:decorative xmlns:adec="http://schemas.microsoft.com/office/drawing/2017/decorative" val="1"/>
              </a:ext>
            </a:extLst>
          </p:cNvPr>
          <p:cNvSpPr/>
          <p:nvPr/>
        </p:nvSpPr>
        <p:spPr>
          <a:xfrm>
            <a:off x="17372340" y="17391779"/>
            <a:ext cx="2962275" cy="1619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13">
            <a:extLst>
              <a:ext uri="{C183D7F6-B498-43B3-948B-1728B52AA6E4}">
                <adec:decorative xmlns:adec="http://schemas.microsoft.com/office/drawing/2017/decorative" val="1"/>
              </a:ext>
            </a:extLst>
          </p:cNvPr>
          <p:cNvSpPr/>
          <p:nvPr/>
        </p:nvSpPr>
        <p:spPr>
          <a:xfrm>
            <a:off x="17543790" y="17609267"/>
            <a:ext cx="249237" cy="1147762"/>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Freeform 14">
            <a:extLst>
              <a:ext uri="{C183D7F6-B498-43B3-948B-1728B52AA6E4}">
                <adec:decorative xmlns:adec="http://schemas.microsoft.com/office/drawing/2017/decorative" val="1"/>
              </a:ext>
            </a:extLst>
          </p:cNvPr>
          <p:cNvSpPr/>
          <p:nvPr/>
        </p:nvSpPr>
        <p:spPr>
          <a:xfrm rot="10800000">
            <a:off x="19867890" y="17626729"/>
            <a:ext cx="249237" cy="11477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TextBox 64"/>
          <p:cNvSpPr txBox="1">
            <a:spLocks noChangeArrowheads="1"/>
          </p:cNvSpPr>
          <p:nvPr/>
        </p:nvSpPr>
        <p:spPr bwMode="auto">
          <a:xfrm>
            <a:off x="17799377" y="17699754"/>
            <a:ext cx="26193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r>
              <a:rPr lang="en-US" altLang="en-US" sz="1800" dirty="0">
                <a:solidFill>
                  <a:schemeClr val="bg1"/>
                </a:solidFill>
                <a:latin typeface="Arial" charset="0"/>
                <a:ea typeface="Arial" charset="0"/>
              </a:rPr>
              <a:t>Figure A: neque dignissim, and in aliquet nisl et umis.</a:t>
            </a:r>
          </a:p>
        </p:txBody>
      </p:sp>
      <p:sp>
        <p:nvSpPr>
          <p:cNvPr id="17" name="Arc 16" descr="An arc element connecting a chart with a descriptive box. "/>
          <p:cNvSpPr/>
          <p:nvPr/>
        </p:nvSpPr>
        <p:spPr>
          <a:xfrm rot="16200000">
            <a:off x="15757413" y="16668319"/>
            <a:ext cx="2157412" cy="2136775"/>
          </a:xfrm>
          <a:prstGeom prst="arc">
            <a:avLst>
              <a:gd name="adj1" fmla="val 16200000"/>
              <a:gd name="adj2" fmla="val 3291054"/>
            </a:avLst>
          </a:prstGeom>
          <a:ln w="38100">
            <a:solidFill>
              <a:schemeClr val="accent3"/>
            </a:solidFill>
            <a:prstDash val="solid"/>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TextBox 17"/>
          <p:cNvSpPr txBox="1"/>
          <p:nvPr/>
        </p:nvSpPr>
        <p:spPr>
          <a:xfrm>
            <a:off x="11590530" y="8986072"/>
            <a:ext cx="9753373" cy="6453049"/>
          </a:xfrm>
          <a:prstGeom prst="rect">
            <a:avLst/>
          </a:prstGeom>
          <a:solidFill>
            <a:schemeClr val="bg1">
              <a:alpha val="63000"/>
            </a:schemeClr>
          </a:solidFill>
          <a:effectLst/>
        </p:spPr>
        <p:txBody>
          <a:bodyPr wrap="square">
            <a:spAutoFit/>
          </a:bodyPr>
          <a:lstStyle/>
          <a:p>
            <a:pPr>
              <a:lnSpc>
                <a:spcPts val="4600"/>
              </a:lnSpc>
              <a:spcBef>
                <a:spcPts val="0"/>
              </a:spcBef>
              <a:spcAft>
                <a:spcPts val="12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a:t>
            </a:r>
            <a:r>
              <a:rPr lang="en-US" sz="2800" dirty="0">
                <a:solidFill>
                  <a:schemeClr val="tx2"/>
                </a:solidFill>
                <a:latin typeface="Arial" charset="0"/>
                <a:ea typeface="Arial" charset="0"/>
                <a:cs typeface="Arial" charset="0"/>
              </a:rPr>
              <a:t>[See Figure A]</a:t>
            </a:r>
            <a:r>
              <a:rPr lang="en-US" sz="2800" dirty="0">
                <a:latin typeface="Arial" charset="0"/>
                <a:ea typeface="Arial" charset="0"/>
                <a:cs typeface="Arial" charset="0"/>
              </a:rPr>
              <a:t>. Donec semper lorem vitae urna pulvinar, in congue massa tristique:</a:t>
            </a:r>
          </a:p>
          <a:p>
            <a:pPr marL="971550" lvl="1" indent="-514350">
              <a:lnSpc>
                <a:spcPts val="4600"/>
              </a:lnSpc>
              <a:spcBef>
                <a:spcPts val="0"/>
              </a:spcBef>
              <a:spcAft>
                <a:spcPts val="1200"/>
              </a:spcAft>
              <a:buClr>
                <a:schemeClr val="tx2"/>
              </a:buClr>
              <a:buSzPct val="100000"/>
              <a:buFont typeface="+mj-lt"/>
              <a:buAutoNum type="alphaUcPeriod"/>
              <a:defRPr/>
            </a:pPr>
            <a:r>
              <a:rPr lang="en-US" sz="2800" dirty="0">
                <a:latin typeface="Arial" charset="0"/>
                <a:ea typeface="Arial" charset="0"/>
                <a:cs typeface="Arial" charset="0"/>
              </a:rPr>
              <a:t>Sed in risus nibh. In nisl quam, aliquet sed nibh sitamet, faucibus placerat dui.</a:t>
            </a:r>
          </a:p>
          <a:p>
            <a:pPr marL="971550" lvl="1" indent="-514350">
              <a:lnSpc>
                <a:spcPts val="4600"/>
              </a:lnSpc>
              <a:spcBef>
                <a:spcPts val="0"/>
              </a:spcBef>
              <a:spcAft>
                <a:spcPts val="1200"/>
              </a:spcAft>
              <a:buClr>
                <a:schemeClr val="tx2"/>
              </a:buClr>
              <a:buSzPct val="100000"/>
              <a:buFont typeface="+mj-lt"/>
              <a:buAutoNum type="alphaUcPeriod"/>
              <a:defRPr/>
            </a:pPr>
            <a:r>
              <a:rPr lang="en-US" sz="2800" dirty="0">
                <a:latin typeface="Arial" charset="0"/>
                <a:ea typeface="Arial" charset="0"/>
                <a:cs typeface="Arial" charset="0"/>
              </a:rPr>
              <a:t>Fusce quis augue scelerisque, luctus rum sed, ut dolor. pulvinar urna in eros posuere. </a:t>
            </a:r>
          </a:p>
          <a:p>
            <a:pPr marL="971550" lvl="1" indent="-514350">
              <a:lnSpc>
                <a:spcPts val="4600"/>
              </a:lnSpc>
              <a:spcBef>
                <a:spcPts val="0"/>
              </a:spcBef>
              <a:buClr>
                <a:schemeClr val="tx2"/>
              </a:buClr>
              <a:buSzPct val="100000"/>
              <a:buFont typeface="+mj-lt"/>
              <a:buAutoNum type="alphaUcPeriod"/>
              <a:defRPr/>
            </a:pPr>
            <a:r>
              <a:rPr lang="en-US" sz="2800" dirty="0">
                <a:latin typeface="Arial" charset="0"/>
                <a:ea typeface="Arial" charset="0"/>
                <a:cs typeface="Arial" charset="0"/>
              </a:rPr>
              <a:t>in elementum orci dignissim. Proin semper ipsum finibus quam tempor, vitae consectetur.</a:t>
            </a:r>
          </a:p>
        </p:txBody>
      </p:sp>
      <p:pic>
        <p:nvPicPr>
          <p:cNvPr id="19" name="Picture 18" descr="The letter A in a circle eleme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3016" y="15756099"/>
            <a:ext cx="707508" cy="707508"/>
          </a:xfrm>
          <a:prstGeom prst="rect">
            <a:avLst/>
          </a:prstGeom>
        </p:spPr>
      </p:pic>
      <p:graphicFrame>
        <p:nvGraphicFramePr>
          <p:cNvPr id="20" name="Chart 4" descr="A sample round chart showing three sections."/>
          <p:cNvGraphicFramePr>
            <a:graphicFrameLocks/>
          </p:cNvGraphicFramePr>
          <p:nvPr>
            <p:extLst>
              <p:ext uri="{D42A27DB-BD31-4B8C-83A1-F6EECF244321}">
                <p14:modId xmlns:p14="http://schemas.microsoft.com/office/powerpoint/2010/main" val="1956941894"/>
              </p:ext>
            </p:extLst>
          </p:nvPr>
        </p:nvGraphicFramePr>
        <p:xfrm>
          <a:off x="16469341" y="21355153"/>
          <a:ext cx="5134664" cy="49435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4" descr="A sample round chart showing three sections."/>
          <p:cNvGraphicFramePr>
            <a:graphicFrameLocks/>
          </p:cNvGraphicFramePr>
          <p:nvPr>
            <p:extLst>
              <p:ext uri="{D42A27DB-BD31-4B8C-83A1-F6EECF244321}">
                <p14:modId xmlns:p14="http://schemas.microsoft.com/office/powerpoint/2010/main" val="1594098785"/>
              </p:ext>
            </p:extLst>
          </p:nvPr>
        </p:nvGraphicFramePr>
        <p:xfrm>
          <a:off x="11244976" y="21355153"/>
          <a:ext cx="5134664" cy="4943591"/>
        </p:xfrm>
        <a:graphic>
          <a:graphicData uri="http://schemas.openxmlformats.org/drawingml/2006/chart">
            <c:chart xmlns:c="http://schemas.openxmlformats.org/drawingml/2006/chart" xmlns:r="http://schemas.openxmlformats.org/officeDocument/2006/relationships" r:id="rId5"/>
          </a:graphicData>
        </a:graphic>
      </p:graphicFrame>
      <p:pic>
        <p:nvPicPr>
          <p:cNvPr id="22" name="Picture 21" descr="The letter B in a circle element.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3016" y="21755224"/>
            <a:ext cx="707508" cy="707508"/>
          </a:xfrm>
          <a:prstGeom prst="rect">
            <a:avLst/>
          </a:prstGeom>
        </p:spPr>
      </p:pic>
      <p:pic>
        <p:nvPicPr>
          <p:cNvPr id="23" name="Picture 22" descr="The letter C in a circle element.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32836" y="21812374"/>
            <a:ext cx="707508" cy="707508"/>
          </a:xfrm>
          <a:prstGeom prst="rect">
            <a:avLst/>
          </a:prstGeom>
        </p:spPr>
      </p:pic>
      <p:cxnSp>
        <p:nvCxnSpPr>
          <p:cNvPr id="24" name="Straight Connector 23">
            <a:extLst>
              <a:ext uri="{C183D7F6-B498-43B3-948B-1728B52AA6E4}">
                <adec:decorative xmlns:adec="http://schemas.microsoft.com/office/drawing/2017/decorative" val="1"/>
              </a:ext>
            </a:extLst>
          </p:cNvPr>
          <p:cNvCxnSpPr/>
          <p:nvPr/>
        </p:nvCxnSpPr>
        <p:spPr bwMode="auto">
          <a:xfrm>
            <a:off x="11544300" y="21183703"/>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25" name="Straight Connector 24">
            <a:extLst>
              <a:ext uri="{C183D7F6-B498-43B3-948B-1728B52AA6E4}">
                <adec:decorative xmlns:adec="http://schemas.microsoft.com/office/drawing/2017/decorative" val="1"/>
              </a:ext>
            </a:extLst>
          </p:cNvPr>
          <p:cNvCxnSpPr/>
          <p:nvPr/>
        </p:nvCxnSpPr>
        <p:spPr bwMode="auto">
          <a:xfrm>
            <a:off x="16526491" y="21587889"/>
            <a:ext cx="0" cy="4466253"/>
          </a:xfrm>
          <a:prstGeom prst="line">
            <a:avLst/>
          </a:prstGeom>
          <a:noFill/>
          <a:ln w="25400" cap="flat" cmpd="sng" algn="ctr">
            <a:solidFill>
              <a:schemeClr val="tx1"/>
            </a:solidFill>
            <a:prstDash val="dash"/>
            <a:round/>
            <a:headEnd type="none" w="med" len="med"/>
            <a:tailEnd type="none" w="med" len="med"/>
          </a:ln>
          <a:effectLst/>
        </p:spPr>
      </p:cxnSp>
      <p:graphicFrame>
        <p:nvGraphicFramePr>
          <p:cNvPr id="26" name="Table 25"/>
          <p:cNvGraphicFramePr>
            <a:graphicFrameLocks noGrp="1"/>
          </p:cNvGraphicFramePr>
          <p:nvPr>
            <p:extLst>
              <p:ext uri="{D42A27DB-BD31-4B8C-83A1-F6EECF244321}">
                <p14:modId xmlns:p14="http://schemas.microsoft.com/office/powerpoint/2010/main" val="340482079"/>
              </p:ext>
            </p:extLst>
          </p:nvPr>
        </p:nvGraphicFramePr>
        <p:xfrm>
          <a:off x="11583016" y="37788143"/>
          <a:ext cx="9769223" cy="3744898"/>
        </p:xfrm>
        <a:graphic>
          <a:graphicData uri="http://schemas.openxmlformats.org/drawingml/2006/table">
            <a:tbl>
              <a:tblPr firstRow="1" bandRow="1">
                <a:tableStyleId>{6E25E649-3F16-4E02-A733-19D2CDBF48F0}</a:tableStyleId>
              </a:tblPr>
              <a:tblGrid>
                <a:gridCol w="2280683">
                  <a:extLst>
                    <a:ext uri="{9D8B030D-6E8A-4147-A177-3AD203B41FA5}">
                      <a16:colId xmlns:a16="http://schemas.microsoft.com/office/drawing/2014/main" val="20000"/>
                    </a:ext>
                  </a:extLst>
                </a:gridCol>
                <a:gridCol w="2550054">
                  <a:extLst>
                    <a:ext uri="{9D8B030D-6E8A-4147-A177-3AD203B41FA5}">
                      <a16:colId xmlns:a16="http://schemas.microsoft.com/office/drawing/2014/main" val="20001"/>
                    </a:ext>
                  </a:extLst>
                </a:gridCol>
                <a:gridCol w="2262725">
                  <a:extLst>
                    <a:ext uri="{9D8B030D-6E8A-4147-A177-3AD203B41FA5}">
                      <a16:colId xmlns:a16="http://schemas.microsoft.com/office/drawing/2014/main" val="20002"/>
                    </a:ext>
                  </a:extLst>
                </a:gridCol>
                <a:gridCol w="2675761">
                  <a:extLst>
                    <a:ext uri="{9D8B030D-6E8A-4147-A177-3AD203B41FA5}">
                      <a16:colId xmlns:a16="http://schemas.microsoft.com/office/drawing/2014/main" val="20003"/>
                    </a:ext>
                  </a:extLst>
                </a:gridCol>
              </a:tblGrid>
              <a:tr h="765719">
                <a:tc gridSpan="4">
                  <a:txBody>
                    <a:bodyPr/>
                    <a:lstStyle/>
                    <a:p>
                      <a:pPr algn="ctr"/>
                      <a:r>
                        <a:rPr lang="en-US" sz="3200" dirty="0">
                          <a:ln>
                            <a:noFill/>
                            <a:prstDash val="dash"/>
                          </a:ln>
                        </a:rPr>
                        <a:t>Chart Title</a:t>
                      </a:r>
                      <a:endParaRPr lang="en-US" sz="3200" b="1" dirty="0">
                        <a:ln>
                          <a:noFill/>
                          <a:prstDash val="dash"/>
                        </a:ln>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dirty="0">
                        <a:ln>
                          <a:solidFill>
                            <a:schemeClr val="tx1"/>
                          </a:solidFill>
                          <a:prstDash val="dash"/>
                        </a:ln>
                      </a:endParaRPr>
                    </a:p>
                  </a:txBody>
                  <a:tcPr>
                    <a:lnL w="12700" cap="flat" cmpd="sng" algn="ctr">
                      <a:noFill/>
                      <a:prstDash val="sysDash"/>
                      <a:round/>
                      <a:headEnd type="none" w="med" len="med"/>
                      <a:tailEnd type="none" w="med" len="med"/>
                    </a:lnL>
                    <a:lnR w="3175" cap="flat" cmpd="sng" algn="ctr">
                      <a:solidFill>
                        <a:schemeClr val="bg2">
                          <a:lumMod val="75000"/>
                        </a:schemeClr>
                      </a:solidFill>
                      <a:prstDash val="sysDash"/>
                      <a:round/>
                      <a:headEnd type="none" w="med" len="med"/>
                      <a:tailEnd type="none" w="med" len="med"/>
                    </a:lnR>
                    <a:lnT w="3175" cap="flat" cmpd="sng" algn="ctr">
                      <a:solidFill>
                        <a:schemeClr val="bg2">
                          <a:lumMod val="7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601474">
                <a:tc>
                  <a:txBody>
                    <a:bodyPr/>
                    <a:lstStyle/>
                    <a:p>
                      <a:pPr algn="ctr"/>
                      <a:r>
                        <a:rPr lang="en-US" sz="2400" cap="none" spc="0" dirty="0">
                          <a:ln>
                            <a:noFill/>
                          </a:ln>
                          <a:effectLst/>
                        </a:rPr>
                        <a:t>8.01</a:t>
                      </a:r>
                      <a:endParaRPr lang="en-US" sz="2400" b="0" cap="none" spc="0" dirty="0">
                        <a:ln>
                          <a:noFill/>
                        </a:ln>
                        <a:solidFill>
                          <a:schemeClr val="tx1"/>
                        </a:solidFill>
                        <a:effectLst/>
                      </a:endParaRPr>
                    </a:p>
                  </a:txBody>
                  <a:tcPr>
                    <a:lnL w="12700" cap="flat" cmpd="sng" algn="ctr">
                      <a:noFill/>
                      <a:prstDash val="solid"/>
                      <a:round/>
                      <a:headEnd type="none" w="med" len="med"/>
                      <a:tailEnd type="none" w="med" len="med"/>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2400" cap="none" spc="0" dirty="0">
                          <a:ln>
                            <a:noFill/>
                          </a:ln>
                          <a:effectLst/>
                        </a:rPr>
                        <a:t>7.99</a:t>
                      </a:r>
                      <a:endParaRPr lang="en-US" sz="2400" b="0" cap="none" spc="0" dirty="0">
                        <a:ln>
                          <a:noFill/>
                        </a:ln>
                        <a:solidFill>
                          <a:schemeClr val="tx1"/>
                        </a:solidFill>
                        <a:effectLst/>
                      </a:endParaRP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5.77</a:t>
                      </a:r>
                      <a:endParaRPr lang="en-US" sz="2400" b="0" cap="none" spc="0" dirty="0">
                        <a:ln>
                          <a:noFill/>
                        </a:ln>
                        <a:solidFill>
                          <a:schemeClr val="tx1"/>
                        </a:solidFill>
                        <a:effectLst/>
                      </a:endParaRP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6.44</a:t>
                      </a: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924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4.50</a:t>
                      </a:r>
                      <a:endParaRPr lang="en-US" sz="2400" b="0" cap="none" spc="0" dirty="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3.11</a:t>
                      </a: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9.55</a:t>
                      </a: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1.12</a:t>
                      </a: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535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6.15</a:t>
                      </a:r>
                      <a:endParaRPr lang="en-US" sz="2400" b="0" cap="none" spc="0" dirty="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8.00</a:t>
                      </a: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6.18</a:t>
                      </a: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5.65</a:t>
                      </a: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8.21</a:t>
                      </a:r>
                      <a:endParaRPr lang="en-US" sz="2400" b="0" cap="none" spc="0" dirty="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2.16</a:t>
                      </a: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3.11*</a:t>
                      </a: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7.17</a:t>
                      </a: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3.00</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9.70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10.50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4.45</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cxnSp>
        <p:nvCxnSpPr>
          <p:cNvPr id="27" name="Straight Connector 26">
            <a:extLst>
              <a:ext uri="{C183D7F6-B498-43B3-948B-1728B52AA6E4}">
                <adec:decorative xmlns:adec="http://schemas.microsoft.com/office/drawing/2017/decorative" val="1"/>
              </a:ext>
            </a:extLst>
          </p:cNvPr>
          <p:cNvCxnSpPr/>
          <p:nvPr/>
        </p:nvCxnSpPr>
        <p:spPr bwMode="auto">
          <a:xfrm>
            <a:off x="11559210" y="26363112"/>
            <a:ext cx="9769170" cy="0"/>
          </a:xfrm>
          <a:prstGeom prst="line">
            <a:avLst/>
          </a:prstGeom>
          <a:noFill/>
          <a:ln w="25400" cap="flat" cmpd="sng" algn="ctr">
            <a:solidFill>
              <a:schemeClr val="tx1"/>
            </a:solidFill>
            <a:prstDash val="dash"/>
            <a:round/>
            <a:headEnd type="none" w="med" len="med"/>
            <a:tailEnd type="none" w="med" len="med"/>
          </a:ln>
          <a:effectLst/>
        </p:spPr>
      </p:cxnSp>
      <p:sp>
        <p:nvSpPr>
          <p:cNvPr id="28" name="TextBox 27"/>
          <p:cNvSpPr txBox="1"/>
          <p:nvPr/>
        </p:nvSpPr>
        <p:spPr>
          <a:xfrm>
            <a:off x="11518623" y="41710462"/>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a:latin typeface="Arial" charset="0"/>
                <a:ea typeface="Arial" charset="0"/>
                <a:cs typeface="Arial" charset="0"/>
              </a:rPr>
              <a:t>*Unamcorper efficitur sed in nulla. </a:t>
            </a:r>
          </a:p>
        </p:txBody>
      </p:sp>
      <p:graphicFrame>
        <p:nvGraphicFramePr>
          <p:cNvPr id="30" name="Chart Placeholder 14" descr="A vertical bar chart showing four categories. ">
            <a:extLs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651416964"/>
              </p:ext>
            </p:extLst>
          </p:nvPr>
        </p:nvGraphicFramePr>
        <p:xfrm>
          <a:off x="11452296" y="29481874"/>
          <a:ext cx="10329334" cy="7195281"/>
        </p:xfrm>
        <a:graphic>
          <a:graphicData uri="http://schemas.openxmlformats.org/drawingml/2006/chart">
            <c:chart xmlns:c="http://schemas.openxmlformats.org/drawingml/2006/chart" xmlns:r="http://schemas.openxmlformats.org/officeDocument/2006/relationships" r:id="rId8"/>
          </a:graphicData>
        </a:graphic>
      </p:graphicFrame>
      <p:cxnSp>
        <p:nvCxnSpPr>
          <p:cNvPr id="31" name="Straight Connector 30">
            <a:extLst>
              <a:ext uri="{C183D7F6-B498-43B3-948B-1728B52AA6E4}">
                <adec:decorative xmlns:adec="http://schemas.microsoft.com/office/drawing/2017/decorative" val="1"/>
              </a:ext>
            </a:extLst>
          </p:cNvPr>
          <p:cNvCxnSpPr/>
          <p:nvPr/>
        </p:nvCxnSpPr>
        <p:spPr bwMode="auto">
          <a:xfrm>
            <a:off x="11522437" y="37139037"/>
            <a:ext cx="9829800" cy="0"/>
          </a:xfrm>
          <a:prstGeom prst="line">
            <a:avLst/>
          </a:prstGeom>
          <a:noFill/>
          <a:ln w="25400" cap="flat" cmpd="sng" algn="ctr">
            <a:solidFill>
              <a:schemeClr val="tx1"/>
            </a:solidFill>
            <a:prstDash val="dash"/>
            <a:round/>
            <a:headEnd type="none" w="med" len="med"/>
            <a:tailEnd type="none" w="med" len="med"/>
          </a:ln>
          <a:effectLst/>
        </p:spPr>
      </p:cxnSp>
      <p:sp>
        <p:nvSpPr>
          <p:cNvPr id="33" name="TextBox 32"/>
          <p:cNvSpPr txBox="1"/>
          <p:nvPr/>
        </p:nvSpPr>
        <p:spPr>
          <a:xfrm>
            <a:off x="11544066" y="26886403"/>
            <a:ext cx="9784314" cy="2395728"/>
          </a:xfrm>
          <a:prstGeom prst="rect">
            <a:avLst/>
          </a:prstGeom>
          <a:solidFill>
            <a:schemeClr val="bg1">
              <a:alpha val="63000"/>
            </a:schemeClr>
          </a:solidFill>
          <a:effectLst/>
        </p:spPr>
        <p:txBody>
          <a:bodyPr wrap="square">
            <a:spAutoFit/>
          </a:bodyPr>
          <a:lstStyle/>
          <a:p>
            <a:pPr>
              <a:spcBef>
                <a:spcPts val="1200"/>
              </a:spcBef>
              <a:spcAft>
                <a:spcPts val="800"/>
              </a:spcAft>
              <a:defRPr/>
            </a:pPr>
            <a:r>
              <a:rPr lang="en-US" sz="2800" b="1" dirty="0">
                <a:solidFill>
                  <a:schemeClr val="tx2"/>
                </a:solidFill>
                <a:latin typeface="Arial" charset="0"/>
                <a:ea typeface="Arial" charset="0"/>
                <a:cs typeface="Arial" charset="0"/>
              </a:rPr>
              <a:t>MAURIS ORCI VARIUS ID DIAM</a:t>
            </a:r>
            <a:endParaRPr lang="en-US" sz="2800" dirty="0">
              <a:latin typeface="Arial" charset="0"/>
              <a:ea typeface="Arial" charset="0"/>
              <a:cs typeface="Arial" charset="0"/>
            </a:endParaRPr>
          </a:p>
          <a:p>
            <a:pPr indent="-1386230">
              <a:lnSpc>
                <a:spcPts val="4600"/>
              </a:lnSpc>
              <a:buClr>
                <a:schemeClr val="tx2"/>
              </a:buClr>
              <a:buSzPct val="125000"/>
              <a:defRPr/>
            </a:pPr>
            <a:r>
              <a:rPr lang="en-US" sz="2800" dirty="0">
                <a:latin typeface="Arial" charset="0"/>
                <a:ea typeface="Arial" charset="0"/>
                <a:cs typeface="Arial" charset="0"/>
              </a:rPr>
              <a:t>Sed in risus nibh. In nisl quam, aliquet sed nibh sitamet, faucibus placerat dui. Fusce quis augue scelerisque, luctus rum sed ut in pulvinar urna in eros posuere.</a:t>
            </a:r>
          </a:p>
        </p:txBody>
      </p:sp>
      <p:sp>
        <p:nvSpPr>
          <p:cNvPr id="34" name="TextBox 33"/>
          <p:cNvSpPr txBox="1"/>
          <p:nvPr/>
        </p:nvSpPr>
        <p:spPr>
          <a:xfrm>
            <a:off x="22240875" y="8001157"/>
            <a:ext cx="9742038" cy="830997"/>
          </a:xfrm>
          <a:prstGeom prst="rect">
            <a:avLst/>
          </a:prstGeom>
          <a:noFill/>
        </p:spPr>
        <p:txBody>
          <a:bodyPr wrap="square">
            <a:spAutoFit/>
          </a:bodyPr>
          <a:lstStyle/>
          <a:p>
            <a:pPr>
              <a:defRPr/>
            </a:pPr>
            <a:r>
              <a:rPr lang="en-US" sz="4800" b="1" dirty="0">
                <a:solidFill>
                  <a:srgbClr val="005BBB"/>
                </a:solidFill>
                <a:latin typeface="+mn-lt"/>
              </a:rPr>
              <a:t>Results</a:t>
            </a:r>
          </a:p>
        </p:txBody>
      </p:sp>
      <p:graphicFrame>
        <p:nvGraphicFramePr>
          <p:cNvPr id="35" name="Picture Placeholder 11" descr="This shows a sample triangle graph with three series depicted. "/>
          <p:cNvGraphicFramePr>
            <a:graphicFrameLocks/>
          </p:cNvGraphicFramePr>
          <p:nvPr>
            <p:extLst>
              <p:ext uri="{D42A27DB-BD31-4B8C-83A1-F6EECF244321}">
                <p14:modId xmlns:p14="http://schemas.microsoft.com/office/powerpoint/2010/main" val="3667779609"/>
              </p:ext>
            </p:extLst>
          </p:nvPr>
        </p:nvGraphicFramePr>
        <p:xfrm>
          <a:off x="22536179" y="11881510"/>
          <a:ext cx="6976172" cy="53055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6" name="TextBox 35"/>
          <p:cNvSpPr txBox="1"/>
          <p:nvPr/>
        </p:nvSpPr>
        <p:spPr>
          <a:xfrm>
            <a:off x="22250400" y="17587927"/>
            <a:ext cx="9791700" cy="1862048"/>
          </a:xfrm>
          <a:prstGeom prst="rect">
            <a:avLst/>
          </a:prstGeom>
          <a:solidFill>
            <a:schemeClr val="bg1">
              <a:alpha val="42000"/>
            </a:schemeClr>
          </a:solidFill>
        </p:spPr>
        <p:txBody>
          <a:bodyPr wrap="square">
            <a:spAutoFit/>
          </a:bodyPr>
          <a:lstStyle/>
          <a:p>
            <a:pPr>
              <a:lnSpc>
                <a:spcPts val="4600"/>
              </a:lnSpc>
              <a:spcBef>
                <a:spcPts val="0"/>
              </a:spcBef>
              <a:defRPr/>
            </a:pPr>
            <a:r>
              <a:rPr lang="en-US" sz="2600" b="1" dirty="0">
                <a:solidFill>
                  <a:schemeClr val="tx2"/>
                </a:solidFill>
                <a:latin typeface="Arial" charset="0"/>
                <a:ea typeface="Arial" charset="0"/>
                <a:cs typeface="Arial" charset="0"/>
              </a:rPr>
              <a:t>MAURIS ORCI MI VARIUS ID DIAM</a:t>
            </a:r>
            <a:br>
              <a:rPr lang="en-US" sz="2800" dirty="0">
                <a:solidFill>
                  <a:schemeClr val="bg2">
                    <a:lumMod val="50000"/>
                  </a:schemeClr>
                </a:solidFill>
                <a:latin typeface="Arial" charset="0"/>
                <a:ea typeface="Arial" charset="0"/>
                <a:cs typeface="Arial" charset="0"/>
              </a:rPr>
            </a:br>
            <a:r>
              <a:rPr lang="en-US" sz="2800" dirty="0">
                <a:latin typeface="Arial" charset="0"/>
                <a:ea typeface="Arial" charset="0"/>
                <a:cs typeface="Arial" charset="0"/>
              </a:rPr>
              <a:t>Egestas auctor enim. Praesent ut massa nibh. Duis purus neque, facilisis cursus ultrices vel, ullamcorper ac augue.</a:t>
            </a:r>
          </a:p>
        </p:txBody>
      </p:sp>
      <p:sp>
        <p:nvSpPr>
          <p:cNvPr id="37" name="TextBox 36"/>
          <p:cNvSpPr txBox="1"/>
          <p:nvPr/>
        </p:nvSpPr>
        <p:spPr>
          <a:xfrm>
            <a:off x="22250399" y="8743780"/>
            <a:ext cx="9791701" cy="3041858"/>
          </a:xfrm>
          <a:prstGeom prst="rect">
            <a:avLst/>
          </a:prstGeom>
          <a:solidFill>
            <a:schemeClr val="bg1">
              <a:alpha val="63000"/>
            </a:schemeClr>
          </a:solidFill>
          <a:effectLst/>
        </p:spPr>
        <p:txBody>
          <a:bodyPr wrap="square">
            <a:spAutoFit/>
          </a:bodyPr>
          <a:lstStyle/>
          <a:p>
            <a:pPr>
              <a:lnSpc>
                <a:spcPts val="4600"/>
              </a:lnSpc>
              <a:spcBef>
                <a:spcPts val="0"/>
              </a:spcBef>
              <a:spcAft>
                <a:spcPts val="18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tristique quis augue scelerisque. </a:t>
            </a:r>
          </a:p>
        </p:txBody>
      </p:sp>
      <p:sp>
        <p:nvSpPr>
          <p:cNvPr id="38" name="Freeform 37">
            <a:extLst>
              <a:ext uri="{C183D7F6-B498-43B3-948B-1728B52AA6E4}">
                <adec:decorative xmlns:adec="http://schemas.microsoft.com/office/drawing/2017/decorative" val="1"/>
              </a:ext>
            </a:extLst>
          </p:cNvPr>
          <p:cNvSpPr/>
          <p:nvPr/>
        </p:nvSpPr>
        <p:spPr>
          <a:xfrm>
            <a:off x="28632848" y="13739685"/>
            <a:ext cx="247650" cy="11477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 name="Freeform 38">
            <a:extLst>
              <a:ext uri="{C183D7F6-B498-43B3-948B-1728B52AA6E4}">
                <adec:decorative xmlns:adec="http://schemas.microsoft.com/office/drawing/2017/decorative" val="1"/>
              </a:ext>
            </a:extLst>
          </p:cNvPr>
          <p:cNvSpPr/>
          <p:nvPr/>
        </p:nvSpPr>
        <p:spPr>
          <a:xfrm rot="10800000">
            <a:off x="31090760" y="13738891"/>
            <a:ext cx="249237" cy="1149350"/>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 name="TextBox 39"/>
          <p:cNvSpPr txBox="1"/>
          <p:nvPr/>
        </p:nvSpPr>
        <p:spPr>
          <a:xfrm>
            <a:off x="28896604" y="13846201"/>
            <a:ext cx="2194155" cy="923330"/>
          </a:xfrm>
          <a:prstGeom prst="rect">
            <a:avLst/>
          </a:prstGeom>
          <a:noFill/>
        </p:spPr>
        <p:txBody>
          <a:bodyPr wrap="square">
            <a:spAutoFit/>
          </a:bodyPr>
          <a:lstStyle/>
          <a:p>
            <a:pPr>
              <a:defRPr/>
            </a:pPr>
            <a:r>
              <a:rPr lang="en-US" sz="1800" b="1" dirty="0">
                <a:solidFill>
                  <a:schemeClr val="accent3"/>
                </a:solidFill>
                <a:latin typeface="Arial" charset="0"/>
                <a:ea typeface="Arial" charset="0"/>
                <a:cs typeface="Arial" charset="0"/>
              </a:rPr>
              <a:t>Series: </a:t>
            </a:r>
            <a:r>
              <a:rPr lang="en-US" sz="1800" dirty="0">
                <a:solidFill>
                  <a:schemeClr val="accent3"/>
                </a:solidFill>
                <a:latin typeface="Arial" charset="0"/>
                <a:ea typeface="Arial" charset="0"/>
                <a:cs typeface="Arial" charset="0"/>
              </a:rPr>
              <a:t>in et neque dignissim, and in aliquet nisl et umis.</a:t>
            </a:r>
          </a:p>
        </p:txBody>
      </p:sp>
      <p:sp>
        <p:nvSpPr>
          <p:cNvPr id="41" name="Arc 40" descr="An arc element connecting a chart with a descriptive box. "/>
          <p:cNvSpPr/>
          <p:nvPr/>
        </p:nvSpPr>
        <p:spPr>
          <a:xfrm rot="16200000">
            <a:off x="27331072" y="13190444"/>
            <a:ext cx="1968500" cy="2132807"/>
          </a:xfrm>
          <a:prstGeom prst="arc">
            <a:avLst>
              <a:gd name="adj1" fmla="val 16200000"/>
              <a:gd name="adj2" fmla="val 2592668"/>
            </a:avLst>
          </a:prstGeom>
          <a:ln w="38100">
            <a:solidFill>
              <a:schemeClr val="accent3"/>
            </a:solidFill>
            <a:prstDash val="dash"/>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42" name="Straight Connector 41">
            <a:extLst>
              <a:ext uri="{C183D7F6-B498-43B3-948B-1728B52AA6E4}">
                <adec:decorative xmlns:adec="http://schemas.microsoft.com/office/drawing/2017/decorative" val="1"/>
              </a:ext>
            </a:extLst>
          </p:cNvPr>
          <p:cNvCxnSpPr/>
          <p:nvPr/>
        </p:nvCxnSpPr>
        <p:spPr bwMode="auto">
          <a:xfrm>
            <a:off x="22288500" y="19974531"/>
            <a:ext cx="9784080" cy="0"/>
          </a:xfrm>
          <a:prstGeom prst="line">
            <a:avLst/>
          </a:prstGeom>
          <a:noFill/>
          <a:ln w="25400" cap="flat" cmpd="sng" algn="ctr">
            <a:solidFill>
              <a:schemeClr val="tx1"/>
            </a:solidFill>
            <a:prstDash val="dash"/>
            <a:round/>
            <a:headEnd type="none" w="med" len="med"/>
            <a:tailEnd type="none" w="med" len="med"/>
          </a:ln>
          <a:effectLst/>
        </p:spPr>
      </p:cxnSp>
      <p:sp>
        <p:nvSpPr>
          <p:cNvPr id="43" name="TextBox 42"/>
          <p:cNvSpPr txBox="1"/>
          <p:nvPr/>
        </p:nvSpPr>
        <p:spPr>
          <a:xfrm>
            <a:off x="22174711" y="20298612"/>
            <a:ext cx="9829800" cy="830263"/>
          </a:xfrm>
          <a:prstGeom prst="rect">
            <a:avLst/>
          </a:prstGeom>
          <a:noFill/>
          <a:effectLst/>
        </p:spPr>
        <p:txBody>
          <a:bodyPr>
            <a:spAutoFit/>
          </a:bodyPr>
          <a:lstStyle/>
          <a:p>
            <a:pPr>
              <a:defRPr/>
            </a:pPr>
            <a:r>
              <a:rPr lang="en-US" sz="4800" b="1" dirty="0">
                <a:solidFill>
                  <a:srgbClr val="005BBB"/>
                </a:solidFill>
                <a:latin typeface="+mn-lt"/>
              </a:rPr>
              <a:t>Conclusion</a:t>
            </a:r>
          </a:p>
        </p:txBody>
      </p:sp>
      <p:sp>
        <p:nvSpPr>
          <p:cNvPr id="44" name="TextBox 43"/>
          <p:cNvSpPr txBox="1"/>
          <p:nvPr/>
        </p:nvSpPr>
        <p:spPr>
          <a:xfrm>
            <a:off x="22282404" y="21264357"/>
            <a:ext cx="9761652" cy="7196842"/>
          </a:xfrm>
          <a:prstGeom prst="rect">
            <a:avLst/>
          </a:prstGeom>
          <a:solidFill>
            <a:schemeClr val="bg1">
              <a:alpha val="63000"/>
            </a:schemeClr>
          </a:solidFill>
          <a:effectLst/>
        </p:spPr>
        <p:txBody>
          <a:bodyPr wrap="square">
            <a:spAutoFit/>
          </a:bodyPr>
          <a:lstStyle/>
          <a:p>
            <a:pPr>
              <a:lnSpc>
                <a:spcPts val="4600"/>
              </a:lnSpc>
              <a:spcBef>
                <a:spcPts val="0"/>
              </a:spcBef>
              <a:spcAft>
                <a:spcPts val="12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a:t>
            </a:r>
          </a:p>
          <a:p>
            <a:pPr marL="914400" lvl="1" indent="-457200">
              <a:lnSpc>
                <a:spcPts val="4600"/>
              </a:lnSpc>
              <a:spcBef>
                <a:spcPts val="0"/>
              </a:spcBef>
              <a:spcAft>
                <a:spcPts val="1200"/>
              </a:spcAft>
              <a:buClr>
                <a:schemeClr val="tx2"/>
              </a:buClr>
              <a:buSzPct val="125000"/>
              <a:buFont typeface="Arial" charset="0"/>
              <a:buChar char="•"/>
              <a:defRPr/>
            </a:pPr>
            <a:r>
              <a:rPr lang="en-US" sz="2800" b="1" dirty="0">
                <a:latin typeface="Arial" charset="0"/>
                <a:ea typeface="Arial" charset="0"/>
                <a:cs typeface="Arial" charset="0"/>
              </a:rPr>
              <a:t>Sed Risus Nibh: </a:t>
            </a:r>
            <a:r>
              <a:rPr lang="en-US" sz="2800" dirty="0">
                <a:latin typeface="Arial" charset="0"/>
                <a:ea typeface="Arial" charset="0"/>
                <a:cs typeface="Arial" charset="0"/>
              </a:rPr>
              <a:t>CiIn nisl quam, aliquet sed nibh sitamet, faucibus placerat dui augue scelerisque. </a:t>
            </a:r>
          </a:p>
          <a:p>
            <a:pPr marL="914400" lvl="1" indent="-457200">
              <a:lnSpc>
                <a:spcPts val="4600"/>
              </a:lnSpc>
              <a:spcBef>
                <a:spcPts val="0"/>
              </a:spcBef>
              <a:spcAft>
                <a:spcPts val="1200"/>
              </a:spcAft>
              <a:buClr>
                <a:schemeClr val="tx2"/>
              </a:buClr>
              <a:buSzPct val="125000"/>
              <a:buFont typeface="Arial" charset="0"/>
              <a:buChar char="•"/>
              <a:defRPr/>
            </a:pPr>
            <a:r>
              <a:rPr lang="en-US" sz="2800" b="1" dirty="0">
                <a:latin typeface="Arial" charset="0"/>
                <a:ea typeface="Arial" charset="0"/>
                <a:cs typeface="Arial" charset="0"/>
              </a:rPr>
              <a:t>Curabitur Accumsan Nulla: </a:t>
            </a:r>
            <a:r>
              <a:rPr lang="en-US" sz="2800" dirty="0">
                <a:latin typeface="Arial" charset="0"/>
                <a:ea typeface="Arial" charset="0"/>
                <a:cs typeface="Arial" charset="0"/>
              </a:rPr>
              <a:t>Fusce quis augue urna scelerisque, luctus rum sed, ut dolor in pulvinar in eros.</a:t>
            </a:r>
          </a:p>
          <a:p>
            <a:pPr marL="914400" lvl="1" indent="-457200">
              <a:lnSpc>
                <a:spcPts val="4600"/>
              </a:lnSpc>
              <a:spcBef>
                <a:spcPts val="0"/>
              </a:spcBef>
              <a:spcAft>
                <a:spcPts val="1200"/>
              </a:spcAft>
              <a:buClr>
                <a:schemeClr val="tx2"/>
              </a:buClr>
              <a:buSzPct val="125000"/>
              <a:buFont typeface="Arial" charset="0"/>
              <a:buChar char="•"/>
              <a:defRPr/>
            </a:pPr>
            <a:r>
              <a:rPr lang="en-US" sz="2800" dirty="0">
                <a:latin typeface="Arial" charset="0"/>
                <a:ea typeface="Arial" charset="0"/>
                <a:cs typeface="Arial" charset="0"/>
              </a:rPr>
              <a:t> </a:t>
            </a:r>
            <a:r>
              <a:rPr lang="en-US" sz="2800" b="1" dirty="0">
                <a:latin typeface="Arial" charset="0"/>
                <a:ea typeface="Arial" charset="0"/>
                <a:cs typeface="Arial" charset="0"/>
              </a:rPr>
              <a:t>Elementum Orci Dignissim:</a:t>
            </a:r>
            <a:r>
              <a:rPr lang="en-US" sz="2800" dirty="0">
                <a:latin typeface="Arial" charset="0"/>
                <a:ea typeface="Arial" charset="0"/>
                <a:cs typeface="Arial" charset="0"/>
              </a:rPr>
              <a:t> Proin semper ipsum finibus quam tempor, vitae consectetur.</a:t>
            </a:r>
          </a:p>
          <a:p>
            <a:pPr marL="914400" lvl="1" indent="-457200">
              <a:lnSpc>
                <a:spcPts val="4600"/>
              </a:lnSpc>
              <a:spcBef>
                <a:spcPts val="0"/>
              </a:spcBef>
              <a:buClr>
                <a:schemeClr val="tx2"/>
              </a:buClr>
              <a:buSzPct val="125000"/>
              <a:buFont typeface="Arial" charset="0"/>
              <a:buChar char="•"/>
              <a:defRPr/>
            </a:pPr>
            <a:endParaRPr lang="en-US" sz="2800" dirty="0">
              <a:latin typeface="Arial" charset="0"/>
              <a:ea typeface="Arial" charset="0"/>
              <a:cs typeface="Arial" charset="0"/>
            </a:endParaRPr>
          </a:p>
        </p:txBody>
      </p:sp>
      <p:sp>
        <p:nvSpPr>
          <p:cNvPr id="45" name="TextBox 44"/>
          <p:cNvSpPr txBox="1"/>
          <p:nvPr/>
        </p:nvSpPr>
        <p:spPr>
          <a:xfrm>
            <a:off x="22334018" y="36713536"/>
            <a:ext cx="9829800" cy="830263"/>
          </a:xfrm>
          <a:prstGeom prst="rect">
            <a:avLst/>
          </a:prstGeom>
          <a:noFill/>
          <a:effectLst/>
        </p:spPr>
        <p:txBody>
          <a:bodyPr>
            <a:spAutoFit/>
          </a:bodyPr>
          <a:lstStyle/>
          <a:p>
            <a:pPr>
              <a:defRPr/>
            </a:pPr>
            <a:r>
              <a:rPr lang="en-US" sz="4800" b="1" dirty="0">
                <a:solidFill>
                  <a:srgbClr val="005BBB"/>
                </a:solidFill>
                <a:latin typeface="+mn-lt"/>
              </a:rPr>
              <a:t>References</a:t>
            </a:r>
          </a:p>
        </p:txBody>
      </p:sp>
      <p:sp>
        <p:nvSpPr>
          <p:cNvPr id="46" name="TextBox 45"/>
          <p:cNvSpPr txBox="1"/>
          <p:nvPr/>
        </p:nvSpPr>
        <p:spPr>
          <a:xfrm>
            <a:off x="22274764" y="37683474"/>
            <a:ext cx="9737512" cy="3503523"/>
          </a:xfrm>
          <a:prstGeom prst="rect">
            <a:avLst/>
          </a:prstGeom>
          <a:solidFill>
            <a:schemeClr val="bg1">
              <a:alpha val="63000"/>
            </a:schemeClr>
          </a:solidFill>
          <a:effectLst/>
        </p:spPr>
        <p:txBody>
          <a:bodyPr wrap="square">
            <a:spAutoFit/>
          </a:bodyPr>
          <a:lstStyle/>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Phasellus nec lectus bibendum, posuere nibh id, lacinia magna </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Mauris orci mi, varius id diam id, egestas auctor enim</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Duis vitae tincidunt tortor, vitae sollicitudin magna</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Aenean et est sem. Phasellus nec lectus bibendum, posuere </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Lacinia magna. Mauris orci mi, varius id diam id, egestas auctor</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Mauris orci mi, varius id diam id, egestas auctor enim</a:t>
            </a:r>
          </a:p>
          <a:p>
            <a:pPr>
              <a:lnSpc>
                <a:spcPts val="3800"/>
              </a:lnSpc>
              <a:spcBef>
                <a:spcPts val="0"/>
              </a:spcBef>
              <a:buClr>
                <a:schemeClr val="tx2"/>
              </a:buClr>
              <a:buFont typeface="+mj-lt"/>
              <a:buAutoNum type="arabicPeriod"/>
              <a:defRPr/>
            </a:pPr>
            <a:endParaRPr lang="en-US" sz="2400" dirty="0">
              <a:latin typeface="Arial" charset="0"/>
              <a:ea typeface="Arial" charset="0"/>
              <a:cs typeface="Arial" charset="0"/>
            </a:endParaRPr>
          </a:p>
        </p:txBody>
      </p:sp>
      <p:sp>
        <p:nvSpPr>
          <p:cNvPr id="47" name="TextBox 46"/>
          <p:cNvSpPr txBox="1"/>
          <p:nvPr/>
        </p:nvSpPr>
        <p:spPr>
          <a:xfrm>
            <a:off x="22278379" y="41608237"/>
            <a:ext cx="9829800" cy="584775"/>
          </a:xfrm>
          <a:prstGeom prst="rect">
            <a:avLst/>
          </a:prstGeom>
          <a:noFill/>
        </p:spPr>
        <p:txBody>
          <a:bodyPr>
            <a:spAutoFit/>
          </a:bodyPr>
          <a:lstStyle/>
          <a:p>
            <a:pPr>
              <a:defRPr/>
            </a:pPr>
            <a:r>
              <a:rPr lang="en-US" sz="3200" b="1" dirty="0">
                <a:solidFill>
                  <a:srgbClr val="005BBB"/>
                </a:solidFill>
                <a:latin typeface="+mn-lt"/>
              </a:rPr>
              <a:t>www.buffalo.edu</a:t>
            </a:r>
          </a:p>
        </p:txBody>
      </p:sp>
      <p:cxnSp>
        <p:nvCxnSpPr>
          <p:cNvPr id="48" name="Straight Connector 47">
            <a:extLst>
              <a:ext uri="{C183D7F6-B498-43B3-948B-1728B52AA6E4}">
                <adec:decorative xmlns:adec="http://schemas.microsoft.com/office/drawing/2017/decorative" val="1"/>
              </a:ext>
            </a:extLst>
          </p:cNvPr>
          <p:cNvCxnSpPr/>
          <p:nvPr/>
        </p:nvCxnSpPr>
        <p:spPr bwMode="auto">
          <a:xfrm>
            <a:off x="22287523" y="36497155"/>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49" name="Straight Connector 48">
            <a:extLst>
              <a:ext uri="{C183D7F6-B498-43B3-948B-1728B52AA6E4}">
                <adec:decorative xmlns:adec="http://schemas.microsoft.com/office/drawing/2017/decorative" val="1"/>
              </a:ext>
            </a:extLst>
          </p:cNvPr>
          <p:cNvCxnSpPr/>
          <p:nvPr/>
        </p:nvCxnSpPr>
        <p:spPr bwMode="auto">
          <a:xfrm>
            <a:off x="22274764" y="41217477"/>
            <a:ext cx="9784080" cy="0"/>
          </a:xfrm>
          <a:prstGeom prst="line">
            <a:avLst/>
          </a:prstGeom>
          <a:noFill/>
          <a:ln w="25400" cap="flat" cmpd="sng" algn="ctr">
            <a:solidFill>
              <a:schemeClr val="tx1"/>
            </a:solidFill>
            <a:prstDash val="dash"/>
            <a:round/>
            <a:headEnd type="none" w="med" len="med"/>
            <a:tailEnd type="none" w="med" len="med"/>
          </a:ln>
          <a:effectLst/>
        </p:spPr>
      </p:cxnSp>
      <p:sp>
        <p:nvSpPr>
          <p:cNvPr id="50" name="TextBox 49"/>
          <p:cNvSpPr txBox="1"/>
          <p:nvPr/>
        </p:nvSpPr>
        <p:spPr>
          <a:xfrm>
            <a:off x="22289272" y="28377736"/>
            <a:ext cx="9791700" cy="830997"/>
          </a:xfrm>
          <a:prstGeom prst="rect">
            <a:avLst/>
          </a:prstGeom>
          <a:noFill/>
        </p:spPr>
        <p:txBody>
          <a:bodyPr wrap="square">
            <a:spAutoFit/>
          </a:bodyPr>
          <a:lstStyle/>
          <a:p>
            <a:pPr>
              <a:defRPr/>
            </a:pPr>
            <a:r>
              <a:rPr lang="en-US" sz="4800" b="1" dirty="0">
                <a:solidFill>
                  <a:srgbClr val="005BBB"/>
                </a:solidFill>
                <a:latin typeface="+mn-lt"/>
              </a:rPr>
              <a:t>Graphic Elements</a:t>
            </a:r>
          </a:p>
        </p:txBody>
      </p:sp>
      <p:cxnSp>
        <p:nvCxnSpPr>
          <p:cNvPr id="51" name="Straight Connector 50">
            <a:extLst>
              <a:ext uri="{C183D7F6-B498-43B3-948B-1728B52AA6E4}">
                <adec:decorative xmlns:adec="http://schemas.microsoft.com/office/drawing/2017/decorative" val="1"/>
              </a:ext>
            </a:extLst>
          </p:cNvPr>
          <p:cNvCxnSpPr/>
          <p:nvPr/>
        </p:nvCxnSpPr>
        <p:spPr bwMode="auto">
          <a:xfrm>
            <a:off x="22282404" y="28065138"/>
            <a:ext cx="9784080" cy="0"/>
          </a:xfrm>
          <a:prstGeom prst="line">
            <a:avLst/>
          </a:prstGeom>
          <a:noFill/>
          <a:ln w="25400" cap="flat" cmpd="sng" algn="ctr">
            <a:solidFill>
              <a:schemeClr val="tx1"/>
            </a:solidFill>
            <a:prstDash val="dash"/>
            <a:round/>
            <a:headEnd type="none" w="med" len="med"/>
            <a:tailEnd type="none" w="med" len="med"/>
          </a:ln>
          <a:effectLst/>
        </p:spPr>
      </p:cxnSp>
      <p:pic>
        <p:nvPicPr>
          <p:cNvPr id="52" name="Picture 51" descr="The number 1 in a circle element."/>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75866" y="29670070"/>
            <a:ext cx="707508" cy="707508"/>
          </a:xfrm>
          <a:prstGeom prst="rect">
            <a:avLst/>
          </a:prstGeom>
        </p:spPr>
      </p:pic>
      <p:pic>
        <p:nvPicPr>
          <p:cNvPr id="53" name="Picture 52" descr="The number 2 in a circle element."/>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675866" y="30768435"/>
            <a:ext cx="707508" cy="707508"/>
          </a:xfrm>
          <a:prstGeom prst="rect">
            <a:avLst/>
          </a:prstGeom>
        </p:spPr>
      </p:pic>
      <p:pic>
        <p:nvPicPr>
          <p:cNvPr id="54" name="Picture 53" descr="The number 3 in a circle element."/>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675866" y="31866800"/>
            <a:ext cx="707508" cy="707508"/>
          </a:xfrm>
          <a:prstGeom prst="rect">
            <a:avLst/>
          </a:prstGeom>
        </p:spPr>
      </p:pic>
      <p:pic>
        <p:nvPicPr>
          <p:cNvPr id="55" name="Picture 54" descr="The number 4 in a circle element."/>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675866" y="32965165"/>
            <a:ext cx="706387" cy="706387"/>
          </a:xfrm>
          <a:prstGeom prst="rect">
            <a:avLst/>
          </a:prstGeom>
        </p:spPr>
      </p:pic>
      <p:pic>
        <p:nvPicPr>
          <p:cNvPr id="56" name="Picture 55" descr="The number 5 in a circle element."/>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675866" y="34062409"/>
            <a:ext cx="707508" cy="707508"/>
          </a:xfrm>
          <a:prstGeom prst="rect">
            <a:avLst/>
          </a:prstGeom>
        </p:spPr>
      </p:pic>
      <p:pic>
        <p:nvPicPr>
          <p:cNvPr id="57" name="Picture 56" descr="The number 6 in a circle element."/>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675866" y="35160774"/>
            <a:ext cx="707508" cy="707508"/>
          </a:xfrm>
          <a:prstGeom prst="rect">
            <a:avLst/>
          </a:prstGeom>
        </p:spPr>
      </p:pic>
      <p:pic>
        <p:nvPicPr>
          <p:cNvPr id="58" name="Picture 57" descr="The number 7 in a circle element."/>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671273" y="29614408"/>
            <a:ext cx="707508" cy="707508"/>
          </a:xfrm>
          <a:prstGeom prst="rect">
            <a:avLst/>
          </a:prstGeom>
        </p:spPr>
      </p:pic>
      <p:pic>
        <p:nvPicPr>
          <p:cNvPr id="59" name="Picture 58" descr="The number 0 in a circle element."/>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3723303" y="32941568"/>
            <a:ext cx="707508" cy="707508"/>
          </a:xfrm>
          <a:prstGeom prst="rect">
            <a:avLst/>
          </a:prstGeom>
        </p:spPr>
      </p:pic>
      <p:pic>
        <p:nvPicPr>
          <p:cNvPr id="86" name="Picture 85" descr="The number 8 in a circle element."/>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723303" y="30760569"/>
            <a:ext cx="707508" cy="707508"/>
          </a:xfrm>
          <a:prstGeom prst="rect">
            <a:avLst/>
          </a:prstGeom>
        </p:spPr>
      </p:pic>
      <p:pic>
        <p:nvPicPr>
          <p:cNvPr id="87" name="Picture 86" descr="The number 9 in a circle element."/>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3723303" y="31851068"/>
            <a:ext cx="707508" cy="707508"/>
          </a:xfrm>
          <a:prstGeom prst="rect">
            <a:avLst/>
          </a:prstGeom>
        </p:spPr>
      </p:pic>
      <p:cxnSp>
        <p:nvCxnSpPr>
          <p:cNvPr id="88" name="Straight Connector 87">
            <a:extLst>
              <a:ext uri="{C183D7F6-B498-43B3-948B-1728B52AA6E4}">
                <adec:decorative xmlns:adec="http://schemas.microsoft.com/office/drawing/2017/decorative" val="1"/>
              </a:ext>
            </a:extLst>
          </p:cNvPr>
          <p:cNvCxnSpPr/>
          <p:nvPr/>
        </p:nvCxnSpPr>
        <p:spPr bwMode="auto">
          <a:xfrm>
            <a:off x="25278389" y="29641495"/>
            <a:ext cx="0" cy="6390730"/>
          </a:xfrm>
          <a:prstGeom prst="line">
            <a:avLst/>
          </a:prstGeom>
          <a:noFill/>
          <a:ln w="25400" cap="flat" cmpd="sng" algn="ctr">
            <a:solidFill>
              <a:schemeClr val="tx1"/>
            </a:solidFill>
            <a:prstDash val="dash"/>
            <a:round/>
            <a:headEnd type="none" w="med" len="med"/>
            <a:tailEnd type="none" w="med" len="med"/>
          </a:ln>
          <a:effectLst/>
        </p:spPr>
      </p:cxnSp>
      <p:sp>
        <p:nvSpPr>
          <p:cNvPr id="89" name="Picture Placeholder 2" descr="This shows a horizonal photo placeholder. "/>
          <p:cNvSpPr>
            <a:spLocks noGrp="1"/>
          </p:cNvSpPr>
          <p:nvPr>
            <p:ph type="pic" sz="quarter" idx="16"/>
          </p:nvPr>
        </p:nvSpPr>
        <p:spPr>
          <a:xfrm>
            <a:off x="951149" y="24356585"/>
            <a:ext cx="9680289" cy="6915345"/>
          </a:xfrm>
          <a:prstGeom prst="rect">
            <a:avLst/>
          </a:prstGeom>
          <a:solidFill>
            <a:schemeClr val="bg2">
              <a:lumMod val="85000"/>
            </a:schemeClr>
          </a:solidFill>
        </p:spPr>
        <p:txBody>
          <a:bodyPr/>
          <a:lstStyle/>
          <a:p>
            <a:pPr marL="0" indent="0" algn="ctr">
              <a:buNone/>
            </a:pPr>
            <a:endParaRPr lang="en-US" dirty="0"/>
          </a:p>
        </p:txBody>
      </p:sp>
      <p:sp>
        <p:nvSpPr>
          <p:cNvPr id="90" name="TextBox 89"/>
          <p:cNvSpPr txBox="1"/>
          <p:nvPr/>
        </p:nvSpPr>
        <p:spPr>
          <a:xfrm>
            <a:off x="845835" y="41686171"/>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a:latin typeface="Arial" charset="0"/>
                <a:ea typeface="Arial" charset="0"/>
                <a:cs typeface="Arial" charset="0"/>
              </a:rPr>
              <a:t>Mauris orci mi, varius id diam id, egestas auctor enim. </a:t>
            </a:r>
          </a:p>
        </p:txBody>
      </p:sp>
      <p:sp>
        <p:nvSpPr>
          <p:cNvPr id="91" name="Picture Placeholder 2" descr="This shows a horizonal photo placeholder. "/>
          <p:cNvSpPr>
            <a:spLocks noGrp="1"/>
          </p:cNvSpPr>
          <p:nvPr>
            <p:ph type="pic" sz="quarter" idx="16"/>
          </p:nvPr>
        </p:nvSpPr>
        <p:spPr>
          <a:xfrm>
            <a:off x="915938" y="35076383"/>
            <a:ext cx="9715500" cy="6456657"/>
          </a:xfrm>
          <a:prstGeom prst="rect">
            <a:avLst/>
          </a:prstGeom>
          <a:solidFill>
            <a:schemeClr val="bg2">
              <a:lumMod val="85000"/>
            </a:schemeClr>
          </a:solidFill>
        </p:spPr>
        <p:txBody>
          <a:bodyPr/>
          <a:lstStyle/>
          <a:p>
            <a:pPr marL="0" indent="0" algn="ctr">
              <a:buNone/>
            </a:pPr>
            <a:endParaRPr lang="en-US" dirty="0"/>
          </a:p>
        </p:txBody>
      </p:sp>
      <p:sp>
        <p:nvSpPr>
          <p:cNvPr id="92" name="TextBox 91"/>
          <p:cNvSpPr txBox="1"/>
          <p:nvPr/>
        </p:nvSpPr>
        <p:spPr>
          <a:xfrm>
            <a:off x="923290" y="32755648"/>
            <a:ext cx="9829800" cy="1862048"/>
          </a:xfrm>
          <a:prstGeom prst="rect">
            <a:avLst/>
          </a:prstGeom>
          <a:solidFill>
            <a:schemeClr val="bg1">
              <a:alpha val="42000"/>
            </a:schemeClr>
          </a:solidFill>
        </p:spPr>
        <p:txBody>
          <a:bodyPr>
            <a:spAutoFit/>
          </a:bodyPr>
          <a:lstStyle/>
          <a:p>
            <a:pPr>
              <a:lnSpc>
                <a:spcPts val="4600"/>
              </a:lnSpc>
              <a:spcBef>
                <a:spcPts val="0"/>
              </a:spcBef>
              <a:defRPr/>
            </a:pPr>
            <a:r>
              <a:rPr lang="en-US" sz="2600" b="1" dirty="0">
                <a:solidFill>
                  <a:schemeClr val="tx2"/>
                </a:solidFill>
                <a:latin typeface="Arial" charset="0"/>
                <a:ea typeface="Arial" charset="0"/>
                <a:cs typeface="Arial" charset="0"/>
              </a:rPr>
              <a:t>MAURIS ORCI MI VARIUS ID DIAM</a:t>
            </a:r>
            <a:br>
              <a:rPr lang="en-US" sz="2800" dirty="0">
                <a:solidFill>
                  <a:schemeClr val="bg2">
                    <a:lumMod val="50000"/>
                  </a:schemeClr>
                </a:solidFill>
                <a:latin typeface="Arial" charset="0"/>
                <a:ea typeface="Arial" charset="0"/>
                <a:cs typeface="Arial" charset="0"/>
              </a:rPr>
            </a:br>
            <a:r>
              <a:rPr lang="en-US" sz="2800" dirty="0">
                <a:latin typeface="Arial" charset="0"/>
                <a:ea typeface="Arial" charset="0"/>
                <a:cs typeface="Arial" charset="0"/>
              </a:rPr>
              <a:t>Egestas auctor enim. Praesent ut massa nibh. Duis purus neque, facilisis cursus ultrices vel, ullamcorper ac augue.</a:t>
            </a:r>
          </a:p>
        </p:txBody>
      </p:sp>
      <p:cxnSp>
        <p:nvCxnSpPr>
          <p:cNvPr id="93" name="Straight Connector 92">
            <a:extLst>
              <a:ext uri="{C183D7F6-B498-43B3-948B-1728B52AA6E4}">
                <adec:decorative xmlns:adec="http://schemas.microsoft.com/office/drawing/2017/decorative" val="1"/>
              </a:ext>
            </a:extLst>
          </p:cNvPr>
          <p:cNvCxnSpPr/>
          <p:nvPr/>
        </p:nvCxnSpPr>
        <p:spPr bwMode="auto">
          <a:xfrm>
            <a:off x="923290" y="32384169"/>
            <a:ext cx="9706610" cy="0"/>
          </a:xfrm>
          <a:prstGeom prst="line">
            <a:avLst/>
          </a:prstGeom>
          <a:noFill/>
          <a:ln w="25400" cap="flat" cmpd="sng" algn="ctr">
            <a:solidFill>
              <a:schemeClr val="tx1"/>
            </a:solidFill>
            <a:prstDash val="dash"/>
            <a:round/>
            <a:headEnd type="none" w="med" len="med"/>
            <a:tailEnd type="none" w="med" len="med"/>
          </a:ln>
          <a:effectLst/>
        </p:spPr>
      </p:cxnSp>
      <p:pic>
        <p:nvPicPr>
          <p:cNvPr id="94" name="Picture 93" descr="The letter A in a circle element. ">
            <a:extLst>
              <a:ext uri="{FF2B5EF4-FFF2-40B4-BE49-F238E27FC236}">
                <a16:creationId xmlns:a16="http://schemas.microsoft.com/office/drawing/2014/main" id="{F68ED9FC-F1D4-4213-904D-617DF4FBE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7737" y="29670070"/>
            <a:ext cx="707508" cy="707508"/>
          </a:xfrm>
          <a:prstGeom prst="rect">
            <a:avLst/>
          </a:prstGeom>
        </p:spPr>
      </p:pic>
      <p:pic>
        <p:nvPicPr>
          <p:cNvPr id="95" name="Picture 94" descr="The letter B in a circle element. ">
            <a:extLst>
              <a:ext uri="{FF2B5EF4-FFF2-40B4-BE49-F238E27FC236}">
                <a16:creationId xmlns:a16="http://schemas.microsoft.com/office/drawing/2014/main" id="{E99B090A-300F-459D-BC5C-A5C48C8817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47737" y="30667395"/>
            <a:ext cx="707508" cy="707508"/>
          </a:xfrm>
          <a:prstGeom prst="rect">
            <a:avLst/>
          </a:prstGeom>
        </p:spPr>
      </p:pic>
      <p:pic>
        <p:nvPicPr>
          <p:cNvPr id="96" name="Picture 95" descr="The letter C in a circle element. ">
            <a:extLst>
              <a:ext uri="{FF2B5EF4-FFF2-40B4-BE49-F238E27FC236}">
                <a16:creationId xmlns:a16="http://schemas.microsoft.com/office/drawing/2014/main" id="{AFB98641-D9B6-497E-845D-C0107DAFEE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47737" y="31773489"/>
            <a:ext cx="707508" cy="707508"/>
          </a:xfrm>
          <a:prstGeom prst="rect">
            <a:avLst/>
          </a:prstGeom>
        </p:spPr>
      </p:pic>
      <p:pic>
        <p:nvPicPr>
          <p:cNvPr id="97" name="Picture 96" descr="The letter D in a circle element. ">
            <a:extLst>
              <a:ext uri="{FF2B5EF4-FFF2-40B4-BE49-F238E27FC236}">
                <a16:creationId xmlns:a16="http://schemas.microsoft.com/office/drawing/2014/main" id="{0089E172-1440-4663-8FC6-64B19089ADF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147737" y="32855773"/>
            <a:ext cx="707508" cy="707508"/>
          </a:xfrm>
          <a:prstGeom prst="rect">
            <a:avLst/>
          </a:prstGeom>
        </p:spPr>
      </p:pic>
      <p:pic>
        <p:nvPicPr>
          <p:cNvPr id="98" name="Picture 97" descr="The letter E in a circle element. ">
            <a:extLst>
              <a:ext uri="{FF2B5EF4-FFF2-40B4-BE49-F238E27FC236}">
                <a16:creationId xmlns:a16="http://schemas.microsoft.com/office/drawing/2014/main" id="{BCAFB8CA-E167-45E9-A361-7DC6D441237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147737" y="34019140"/>
            <a:ext cx="707508" cy="707508"/>
          </a:xfrm>
          <a:prstGeom prst="rect">
            <a:avLst/>
          </a:prstGeom>
        </p:spPr>
      </p:pic>
      <p:pic>
        <p:nvPicPr>
          <p:cNvPr id="99" name="Picture 98" descr="The letter F in a circle element. ">
            <a:extLst>
              <a:ext uri="{FF2B5EF4-FFF2-40B4-BE49-F238E27FC236}">
                <a16:creationId xmlns:a16="http://schemas.microsoft.com/office/drawing/2014/main" id="{69289467-56E8-4340-99DD-C991DBEBAEE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6147737" y="35074610"/>
            <a:ext cx="707508" cy="707508"/>
          </a:xfrm>
          <a:prstGeom prst="rect">
            <a:avLst/>
          </a:prstGeom>
        </p:spPr>
      </p:pic>
      <p:pic>
        <p:nvPicPr>
          <p:cNvPr id="100" name="Picture 99" descr="The letter G in a circle element. ">
            <a:extLst>
              <a:ext uri="{FF2B5EF4-FFF2-40B4-BE49-F238E27FC236}">
                <a16:creationId xmlns:a16="http://schemas.microsoft.com/office/drawing/2014/main" id="{5B80D541-FE25-4BC9-92E2-0CA33D20832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398352" y="29670070"/>
            <a:ext cx="707508" cy="707508"/>
          </a:xfrm>
          <a:prstGeom prst="rect">
            <a:avLst/>
          </a:prstGeom>
        </p:spPr>
      </p:pic>
      <p:pic>
        <p:nvPicPr>
          <p:cNvPr id="101" name="Picture 100" descr="The letter H in a circle element. ">
            <a:extLst>
              <a:ext uri="{FF2B5EF4-FFF2-40B4-BE49-F238E27FC236}">
                <a16:creationId xmlns:a16="http://schemas.microsoft.com/office/drawing/2014/main" id="{93017E63-D09A-412A-8BD3-81980A08DB0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398352" y="30669364"/>
            <a:ext cx="707508" cy="707508"/>
          </a:xfrm>
          <a:prstGeom prst="rect">
            <a:avLst/>
          </a:prstGeom>
        </p:spPr>
      </p:pic>
      <p:pic>
        <p:nvPicPr>
          <p:cNvPr id="102" name="Picture 101" descr="The letter I in a circle element. ">
            <a:extLst>
              <a:ext uri="{FF2B5EF4-FFF2-40B4-BE49-F238E27FC236}">
                <a16:creationId xmlns:a16="http://schemas.microsoft.com/office/drawing/2014/main" id="{0D102B1E-7334-4131-AA5F-720AD60FB1A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398352" y="31780952"/>
            <a:ext cx="707508" cy="707508"/>
          </a:xfrm>
          <a:prstGeom prst="rect">
            <a:avLst/>
          </a:prstGeom>
        </p:spPr>
      </p:pic>
      <p:pic>
        <p:nvPicPr>
          <p:cNvPr id="103" name="Picture 102" descr="The letter J in a circle element. ">
            <a:extLst>
              <a:ext uri="{FF2B5EF4-FFF2-40B4-BE49-F238E27FC236}">
                <a16:creationId xmlns:a16="http://schemas.microsoft.com/office/drawing/2014/main" id="{40CC0BEA-8121-4C3C-BCB9-AA41293DB21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398352" y="32892540"/>
            <a:ext cx="707508" cy="707508"/>
          </a:xfrm>
          <a:prstGeom prst="rect">
            <a:avLst/>
          </a:prstGeom>
        </p:spPr>
      </p:pic>
      <p:pic>
        <p:nvPicPr>
          <p:cNvPr id="104" name="Picture 103" descr="The letter K in a circle element. ">
            <a:extLst>
              <a:ext uri="{FF2B5EF4-FFF2-40B4-BE49-F238E27FC236}">
                <a16:creationId xmlns:a16="http://schemas.microsoft.com/office/drawing/2014/main" id="{FDCE65CC-4E05-4C41-8C52-47B2639697F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398352" y="34004128"/>
            <a:ext cx="707508" cy="707508"/>
          </a:xfrm>
          <a:prstGeom prst="rect">
            <a:avLst/>
          </a:prstGeom>
        </p:spPr>
      </p:pic>
      <p:pic>
        <p:nvPicPr>
          <p:cNvPr id="105" name="Picture 104" descr="The letter L in a circle element. ">
            <a:extLst>
              <a:ext uri="{FF2B5EF4-FFF2-40B4-BE49-F238E27FC236}">
                <a16:creationId xmlns:a16="http://schemas.microsoft.com/office/drawing/2014/main" id="{CF53C79E-7A7E-4C08-86CB-49FD6773B6F4}"/>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7398352" y="35115718"/>
            <a:ext cx="707508" cy="707508"/>
          </a:xfrm>
          <a:prstGeom prst="rect">
            <a:avLst/>
          </a:prstGeom>
        </p:spPr>
      </p:pic>
      <p:pic>
        <p:nvPicPr>
          <p:cNvPr id="106" name="Picture 105" descr="The letter M in a circle element. ">
            <a:extLst>
              <a:ext uri="{FF2B5EF4-FFF2-40B4-BE49-F238E27FC236}">
                <a16:creationId xmlns:a16="http://schemas.microsoft.com/office/drawing/2014/main" id="{389AE463-53D3-49F0-A1F7-B3EE997586D5}"/>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8571792" y="29670070"/>
            <a:ext cx="707508" cy="707508"/>
          </a:xfrm>
          <a:prstGeom prst="rect">
            <a:avLst/>
          </a:prstGeom>
        </p:spPr>
      </p:pic>
      <p:pic>
        <p:nvPicPr>
          <p:cNvPr id="107" name="Picture 106" descr="The letter N in a circle element. ">
            <a:extLst>
              <a:ext uri="{FF2B5EF4-FFF2-40B4-BE49-F238E27FC236}">
                <a16:creationId xmlns:a16="http://schemas.microsoft.com/office/drawing/2014/main" id="{49FA46CE-3543-433B-B214-E72F83747ED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8571792" y="30713604"/>
            <a:ext cx="707508" cy="707508"/>
          </a:xfrm>
          <a:prstGeom prst="rect">
            <a:avLst/>
          </a:prstGeom>
        </p:spPr>
      </p:pic>
      <p:pic>
        <p:nvPicPr>
          <p:cNvPr id="108" name="Picture 107" descr="The letter O in a circle element. ">
            <a:extLst>
              <a:ext uri="{FF2B5EF4-FFF2-40B4-BE49-F238E27FC236}">
                <a16:creationId xmlns:a16="http://schemas.microsoft.com/office/drawing/2014/main" id="{6CAD97CD-EC15-4C2E-A790-C260097FC1F2}"/>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8571792" y="31773180"/>
            <a:ext cx="707508" cy="707508"/>
          </a:xfrm>
          <a:prstGeom prst="rect">
            <a:avLst/>
          </a:prstGeom>
        </p:spPr>
      </p:pic>
      <p:pic>
        <p:nvPicPr>
          <p:cNvPr id="109" name="Picture 108" descr="The letter P in a circle element. ">
            <a:extLst>
              <a:ext uri="{FF2B5EF4-FFF2-40B4-BE49-F238E27FC236}">
                <a16:creationId xmlns:a16="http://schemas.microsoft.com/office/drawing/2014/main" id="{2E0DC1D8-E44A-4A7D-8A36-B745573C5099}"/>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8571792" y="32880882"/>
            <a:ext cx="707508" cy="707508"/>
          </a:xfrm>
          <a:prstGeom prst="rect">
            <a:avLst/>
          </a:prstGeom>
        </p:spPr>
      </p:pic>
      <p:pic>
        <p:nvPicPr>
          <p:cNvPr id="110" name="Picture 109" descr="The letter Q in a circle element. ">
            <a:extLst>
              <a:ext uri="{FF2B5EF4-FFF2-40B4-BE49-F238E27FC236}">
                <a16:creationId xmlns:a16="http://schemas.microsoft.com/office/drawing/2014/main" id="{AB4F109F-945F-4292-9F72-3DFD620D3B9B}"/>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8571792" y="33988584"/>
            <a:ext cx="707508" cy="707508"/>
          </a:xfrm>
          <a:prstGeom prst="rect">
            <a:avLst/>
          </a:prstGeom>
        </p:spPr>
      </p:pic>
      <p:pic>
        <p:nvPicPr>
          <p:cNvPr id="111" name="Picture 110" descr="The letter R in a circle element. ">
            <a:extLst>
              <a:ext uri="{FF2B5EF4-FFF2-40B4-BE49-F238E27FC236}">
                <a16:creationId xmlns:a16="http://schemas.microsoft.com/office/drawing/2014/main" id="{FCE793BF-372F-44FE-A659-EE142542F80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571792" y="35096287"/>
            <a:ext cx="707508" cy="707508"/>
          </a:xfrm>
          <a:prstGeom prst="rect">
            <a:avLst/>
          </a:prstGeom>
        </p:spPr>
      </p:pic>
      <p:pic>
        <p:nvPicPr>
          <p:cNvPr id="112" name="Picture 111" descr="The letter S in a circle element. ">
            <a:extLst>
              <a:ext uri="{FF2B5EF4-FFF2-40B4-BE49-F238E27FC236}">
                <a16:creationId xmlns:a16="http://schemas.microsoft.com/office/drawing/2014/main" id="{95B28184-E3E4-4D8D-91A0-ED06354AF33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9859559" y="29670070"/>
            <a:ext cx="707508" cy="707508"/>
          </a:xfrm>
          <a:prstGeom prst="rect">
            <a:avLst/>
          </a:prstGeom>
        </p:spPr>
      </p:pic>
      <p:pic>
        <p:nvPicPr>
          <p:cNvPr id="113" name="Picture 112" descr="The letter T in a circle element. ">
            <a:extLst>
              <a:ext uri="{FF2B5EF4-FFF2-40B4-BE49-F238E27FC236}">
                <a16:creationId xmlns:a16="http://schemas.microsoft.com/office/drawing/2014/main" id="{9BDE25D3-5B94-4EA9-80B1-B85305DFD07B}"/>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9859559" y="30711109"/>
            <a:ext cx="707508" cy="707508"/>
          </a:xfrm>
          <a:prstGeom prst="rect">
            <a:avLst/>
          </a:prstGeom>
        </p:spPr>
      </p:pic>
      <p:pic>
        <p:nvPicPr>
          <p:cNvPr id="114" name="Picture 113" descr="The letter U in a circle element. ">
            <a:extLst>
              <a:ext uri="{FF2B5EF4-FFF2-40B4-BE49-F238E27FC236}">
                <a16:creationId xmlns:a16="http://schemas.microsoft.com/office/drawing/2014/main" id="{CE7A108C-465F-49D2-85C7-D9CA52A42DC3}"/>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9859559" y="31768190"/>
            <a:ext cx="707508" cy="707508"/>
          </a:xfrm>
          <a:prstGeom prst="rect">
            <a:avLst/>
          </a:prstGeom>
        </p:spPr>
      </p:pic>
      <p:pic>
        <p:nvPicPr>
          <p:cNvPr id="115" name="Picture 114" descr="The letter V in a circle element. ">
            <a:extLst>
              <a:ext uri="{FF2B5EF4-FFF2-40B4-BE49-F238E27FC236}">
                <a16:creationId xmlns:a16="http://schemas.microsoft.com/office/drawing/2014/main" id="{820ED745-F605-47DB-9ED0-B1197A362363}"/>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9859559" y="32873397"/>
            <a:ext cx="707508" cy="707508"/>
          </a:xfrm>
          <a:prstGeom prst="rect">
            <a:avLst/>
          </a:prstGeom>
        </p:spPr>
      </p:pic>
      <p:pic>
        <p:nvPicPr>
          <p:cNvPr id="116" name="Picture 115" descr="The letter W in a circle element. ">
            <a:extLst>
              <a:ext uri="{FF2B5EF4-FFF2-40B4-BE49-F238E27FC236}">
                <a16:creationId xmlns:a16="http://schemas.microsoft.com/office/drawing/2014/main" id="{215387EC-FA3D-470C-A7FC-042F166E0B70}"/>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9859559" y="33974356"/>
            <a:ext cx="707508" cy="707508"/>
          </a:xfrm>
          <a:prstGeom prst="rect">
            <a:avLst/>
          </a:prstGeom>
        </p:spPr>
      </p:pic>
      <p:pic>
        <p:nvPicPr>
          <p:cNvPr id="117" name="Picture 116" descr="The letter X in a circle element. ">
            <a:extLst>
              <a:ext uri="{FF2B5EF4-FFF2-40B4-BE49-F238E27FC236}">
                <a16:creationId xmlns:a16="http://schemas.microsoft.com/office/drawing/2014/main" id="{A392B6D9-FAA7-4459-9333-2FA01E00EAD9}"/>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9859559" y="35083811"/>
            <a:ext cx="707508" cy="707508"/>
          </a:xfrm>
          <a:prstGeom prst="rect">
            <a:avLst/>
          </a:prstGeom>
        </p:spPr>
      </p:pic>
      <p:pic>
        <p:nvPicPr>
          <p:cNvPr id="118" name="Picture 117" descr="The letter Y in a circle element. ">
            <a:extLst>
              <a:ext uri="{FF2B5EF4-FFF2-40B4-BE49-F238E27FC236}">
                <a16:creationId xmlns:a16="http://schemas.microsoft.com/office/drawing/2014/main" id="{C3490E6E-3A8A-4A0C-8D39-27E833DB7879}"/>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1127546" y="29697855"/>
            <a:ext cx="707508" cy="707508"/>
          </a:xfrm>
          <a:prstGeom prst="rect">
            <a:avLst/>
          </a:prstGeom>
        </p:spPr>
      </p:pic>
      <p:pic>
        <p:nvPicPr>
          <p:cNvPr id="119" name="Picture 118" descr="The letter Z in a circle element. ">
            <a:extLst>
              <a:ext uri="{FF2B5EF4-FFF2-40B4-BE49-F238E27FC236}">
                <a16:creationId xmlns:a16="http://schemas.microsoft.com/office/drawing/2014/main" id="{540177CC-E2F8-431C-AFC0-D7961E431A2D}"/>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1127546" y="30696766"/>
            <a:ext cx="707508" cy="707508"/>
          </a:xfrm>
          <a:prstGeom prst="rect">
            <a:avLst/>
          </a:prstGeom>
        </p:spPr>
      </p:pic>
      <p:sp>
        <p:nvSpPr>
          <p:cNvPr id="32" name="Title 31">
            <a:extLst>
              <a:ext uri="{FF2B5EF4-FFF2-40B4-BE49-F238E27FC236}">
                <a16:creationId xmlns:a16="http://schemas.microsoft.com/office/drawing/2014/main" id="{DE11B914-41E2-48EB-ABD3-B5CC071F63EB}"/>
              </a:ext>
            </a:extLst>
          </p:cNvPr>
          <p:cNvSpPr>
            <a:spLocks noGrp="1"/>
          </p:cNvSpPr>
          <p:nvPr>
            <p:ph type="title" idx="4294967295"/>
          </p:nvPr>
        </p:nvSpPr>
        <p:spPr>
          <a:xfrm>
            <a:off x="33690260" y="122989"/>
            <a:ext cx="12077867" cy="8483600"/>
          </a:xfrm>
          <a:prstGeom prst="rect">
            <a:avLst/>
          </a:prstGeom>
        </p:spPr>
        <p:txBody>
          <a:bodyPr/>
          <a:lstStyle/>
          <a:p>
            <a:r>
              <a:rPr lang="en-US" dirty="0"/>
              <a:t>School</a:t>
            </a:r>
            <a:r>
              <a:rPr lang="en-US" baseline="0" dirty="0"/>
              <a:t> of Social Work (no background)</a:t>
            </a:r>
            <a:endParaRPr lang="en-US" dirty="0"/>
          </a:p>
        </p:txBody>
      </p:sp>
    </p:spTree>
    <p:extLst>
      <p:ext uri="{BB962C8B-B14F-4D97-AF65-F5344CB8AC3E}">
        <p14:creationId xmlns:p14="http://schemas.microsoft.com/office/powerpoint/2010/main" val="109865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946150" y="7999476"/>
            <a:ext cx="9829800" cy="830263"/>
          </a:xfrm>
          <a:prstGeom prst="rect">
            <a:avLst/>
          </a:prstGeom>
          <a:noFill/>
          <a:effectLst/>
        </p:spPr>
        <p:txBody>
          <a:bodyPr>
            <a:spAutoFit/>
          </a:bodyPr>
          <a:lstStyle/>
          <a:p>
            <a:pPr>
              <a:defRPr/>
            </a:pPr>
            <a:r>
              <a:rPr lang="en-US" sz="4800" b="1" dirty="0">
                <a:solidFill>
                  <a:srgbClr val="005BBB"/>
                </a:solidFill>
                <a:latin typeface="+mn-lt"/>
              </a:rPr>
              <a:t>Introduction</a:t>
            </a:r>
          </a:p>
        </p:txBody>
      </p:sp>
      <p:sp>
        <p:nvSpPr>
          <p:cNvPr id="21" name="TextBox 3"/>
          <p:cNvSpPr txBox="1">
            <a:spLocks noChangeArrowheads="1"/>
          </p:cNvSpPr>
          <p:nvPr/>
        </p:nvSpPr>
        <p:spPr bwMode="auto">
          <a:xfrm>
            <a:off x="914400" y="8850591"/>
            <a:ext cx="9715500" cy="5298886"/>
          </a:xfrm>
          <a:prstGeom prst="rect">
            <a:avLst/>
          </a:prstGeom>
          <a:solidFill>
            <a:schemeClr val="bg1">
              <a:alpha val="63000"/>
            </a:schemeClr>
          </a:solidFill>
          <a:ln>
            <a:noFill/>
          </a:ln>
          <a:effectLst/>
        </p:spPr>
        <p:txBody>
          <a:bodyPr wrap="square">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nSpc>
                <a:spcPts val="5600"/>
              </a:lnSpc>
              <a:spcBef>
                <a:spcPts val="0"/>
              </a:spcBef>
            </a:pPr>
            <a:r>
              <a:rPr lang="en-US" altLang="en-US" sz="3800" dirty="0">
                <a:latin typeface="Arial" charset="0"/>
                <a:ea typeface="Arial" charset="0"/>
              </a:rPr>
              <a:t>Mauris orci mi, varius id diam id, egestas auctor enim. Praesent ut massa nibh. Duis purus neque, facilisis cursus ultrices vel, ullamcorper ac augue. Donec semper lorem vitae urna pulvinar, in congue massa tristique. Sed in risus nibh. In nisl quam, aliquet sed nibh sit amet, faucibus.</a:t>
            </a:r>
          </a:p>
        </p:txBody>
      </p:sp>
      <p:sp>
        <p:nvSpPr>
          <p:cNvPr id="22" name="TextBox 21"/>
          <p:cNvSpPr txBox="1"/>
          <p:nvPr/>
        </p:nvSpPr>
        <p:spPr>
          <a:xfrm>
            <a:off x="914400" y="14895443"/>
            <a:ext cx="9829800" cy="831850"/>
          </a:xfrm>
          <a:prstGeom prst="rect">
            <a:avLst/>
          </a:prstGeom>
          <a:noFill/>
          <a:effectLst/>
        </p:spPr>
        <p:txBody>
          <a:bodyPr>
            <a:spAutoFit/>
          </a:bodyPr>
          <a:lstStyle/>
          <a:p>
            <a:pPr>
              <a:defRPr/>
            </a:pPr>
            <a:r>
              <a:rPr lang="en-US" sz="4800" b="1" dirty="0">
                <a:solidFill>
                  <a:srgbClr val="005BBB"/>
                </a:solidFill>
                <a:latin typeface="+mn-lt"/>
              </a:rPr>
              <a:t>Methods</a:t>
            </a:r>
          </a:p>
        </p:txBody>
      </p:sp>
      <p:sp>
        <p:nvSpPr>
          <p:cNvPr id="23" name="TextBox 22"/>
          <p:cNvSpPr txBox="1"/>
          <p:nvPr/>
        </p:nvSpPr>
        <p:spPr>
          <a:xfrm>
            <a:off x="946150" y="15782856"/>
            <a:ext cx="9829800" cy="8115042"/>
          </a:xfrm>
          <a:prstGeom prst="rect">
            <a:avLst/>
          </a:prstGeom>
          <a:solidFill>
            <a:schemeClr val="bg1">
              <a:alpha val="63000"/>
            </a:schemeClr>
          </a:solidFill>
          <a:effectLst/>
        </p:spPr>
        <p:txBody>
          <a:bodyPr>
            <a:spAutoFit/>
          </a:bodyPr>
          <a:lstStyle/>
          <a:p>
            <a:pPr>
              <a:lnSpc>
                <a:spcPts val="4600"/>
              </a:lnSpc>
              <a:spcBef>
                <a:spcPts val="0"/>
              </a:spcBef>
              <a:spcAft>
                <a:spcPts val="10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tristique:</a:t>
            </a:r>
          </a:p>
          <a:p>
            <a:pPr>
              <a:spcBef>
                <a:spcPts val="1200"/>
              </a:spcBef>
              <a:spcAft>
                <a:spcPts val="800"/>
              </a:spcAft>
              <a:defRPr/>
            </a:pPr>
            <a:r>
              <a:rPr lang="en-US" sz="2800" b="1" dirty="0">
                <a:solidFill>
                  <a:schemeClr val="tx2"/>
                </a:solidFill>
                <a:latin typeface="Arial" charset="0"/>
                <a:ea typeface="Arial" charset="0"/>
                <a:cs typeface="Arial" charset="0"/>
              </a:rPr>
              <a:t>MAURIS ORCI VARIUS ID DIAM</a:t>
            </a:r>
            <a:endParaRPr lang="en-US" sz="2800" dirty="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Sed in risus nibh. In nisl quam, aliquet sed nibh sitamet, faucibus placerat dui. </a:t>
            </a:r>
          </a:p>
          <a:p>
            <a:pPr marL="914400" lvl="1" indent="-457200">
              <a:lnSpc>
                <a:spcPts val="4600"/>
              </a:lnSpc>
              <a:spcBef>
                <a:spcPts val="0"/>
              </a:spcBef>
              <a:spcAft>
                <a:spcPts val="1000"/>
              </a:spcAft>
              <a:buClr>
                <a:schemeClr val="tx2"/>
              </a:buClr>
              <a:buSzPct val="125000"/>
              <a:buFont typeface="Arial" charset="0"/>
              <a:buChar char="•"/>
              <a:defRPr/>
            </a:pPr>
            <a:r>
              <a:rPr lang="en-US" sz="2800" dirty="0">
                <a:latin typeface="Arial" charset="0"/>
                <a:ea typeface="Arial" charset="0"/>
                <a:cs typeface="Arial" charset="0"/>
              </a:rPr>
              <a:t>Fusce quis augue scelerisque, luctus rum sed, </a:t>
            </a:r>
            <a:br>
              <a:rPr lang="en-US" sz="2800" dirty="0">
                <a:latin typeface="Arial" charset="0"/>
                <a:ea typeface="Arial" charset="0"/>
                <a:cs typeface="Arial" charset="0"/>
              </a:rPr>
            </a:br>
            <a:r>
              <a:rPr lang="en-US" sz="2800" dirty="0">
                <a:latin typeface="Arial" charset="0"/>
                <a:ea typeface="Arial" charset="0"/>
                <a:cs typeface="Arial" charset="0"/>
              </a:rPr>
              <a:t>ut in pulvinar urna in eros posuere.</a:t>
            </a:r>
          </a:p>
          <a:p>
            <a:pPr>
              <a:lnSpc>
                <a:spcPts val="4600"/>
              </a:lnSpc>
              <a:spcBef>
                <a:spcPts val="0"/>
              </a:spcBef>
              <a:buClr>
                <a:schemeClr val="tx2"/>
              </a:buClr>
              <a:buSzPct val="125000"/>
              <a:defRPr/>
            </a:pPr>
            <a:r>
              <a:rPr lang="en-US" sz="2800" b="1" dirty="0">
                <a:solidFill>
                  <a:schemeClr val="tx2"/>
                </a:solidFill>
                <a:latin typeface="Arial" charset="0"/>
                <a:ea typeface="Arial" charset="0"/>
                <a:cs typeface="Arial" charset="0"/>
              </a:rPr>
              <a:t>EUISMOD JUSTO VITAE PURUS</a:t>
            </a:r>
            <a:endParaRPr lang="en-US" sz="2800" dirty="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Proin semper ipsum donec semper placerat.</a:t>
            </a: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Finibus quam tempor, vitae consectetur.</a:t>
            </a: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Elementum orci dignissim. Proin semper ipsum.</a:t>
            </a:r>
          </a:p>
        </p:txBody>
      </p:sp>
      <p:cxnSp>
        <p:nvCxnSpPr>
          <p:cNvPr id="24" name="Straight Connector 23">
            <a:extLst>
              <a:ext uri="{C183D7F6-B498-43B3-948B-1728B52AA6E4}">
                <adec:decorative xmlns:adec="http://schemas.microsoft.com/office/drawing/2017/decorative" val="1"/>
              </a:ext>
            </a:extLst>
          </p:cNvPr>
          <p:cNvCxnSpPr/>
          <p:nvPr/>
        </p:nvCxnSpPr>
        <p:spPr bwMode="auto">
          <a:xfrm>
            <a:off x="946150" y="14421753"/>
            <a:ext cx="9784080" cy="0"/>
          </a:xfrm>
          <a:prstGeom prst="line">
            <a:avLst/>
          </a:prstGeom>
          <a:noFill/>
          <a:ln w="25400" cap="flat" cmpd="sng" algn="ctr">
            <a:solidFill>
              <a:schemeClr val="tx1"/>
            </a:solidFill>
            <a:prstDash val="dash"/>
            <a:round/>
            <a:headEnd type="none" w="med" len="med"/>
            <a:tailEnd type="none" w="med" len="med"/>
          </a:ln>
          <a:effectLst/>
        </p:spPr>
      </p:cxnSp>
      <p:sp>
        <p:nvSpPr>
          <p:cNvPr id="25" name="TextBox 24"/>
          <p:cNvSpPr txBox="1"/>
          <p:nvPr/>
        </p:nvSpPr>
        <p:spPr>
          <a:xfrm>
            <a:off x="881046" y="31425061"/>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a:latin typeface="Arial" charset="0"/>
                <a:ea typeface="Arial" charset="0"/>
                <a:cs typeface="Arial" charset="0"/>
              </a:rPr>
              <a:t>Mauris orci mi, varius id diam id, egestas auctor enim. </a:t>
            </a:r>
          </a:p>
        </p:txBody>
      </p:sp>
      <p:sp>
        <p:nvSpPr>
          <p:cNvPr id="26" name="TextBox 25"/>
          <p:cNvSpPr txBox="1"/>
          <p:nvPr/>
        </p:nvSpPr>
        <p:spPr>
          <a:xfrm>
            <a:off x="11544300" y="8020328"/>
            <a:ext cx="9829800" cy="830263"/>
          </a:xfrm>
          <a:prstGeom prst="rect">
            <a:avLst/>
          </a:prstGeom>
          <a:noFill/>
          <a:effectLst/>
        </p:spPr>
        <p:txBody>
          <a:bodyPr>
            <a:spAutoFit/>
          </a:bodyPr>
          <a:lstStyle/>
          <a:p>
            <a:pPr>
              <a:defRPr/>
            </a:pPr>
            <a:r>
              <a:rPr lang="en-US" sz="4800" b="1" dirty="0">
                <a:solidFill>
                  <a:srgbClr val="005BBB"/>
                </a:solidFill>
                <a:latin typeface="+mn-lt"/>
              </a:rPr>
              <a:t>Data Analysis </a:t>
            </a:r>
          </a:p>
        </p:txBody>
      </p:sp>
      <p:graphicFrame>
        <p:nvGraphicFramePr>
          <p:cNvPr id="27" name="Chart 4">
            <a:extLs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856752878"/>
              </p:ext>
            </p:extLst>
          </p:nvPr>
        </p:nvGraphicFramePr>
        <p:xfrm>
          <a:off x="11257055" y="15482971"/>
          <a:ext cx="6554233" cy="5284523"/>
        </p:xfrm>
        <a:graphic>
          <a:graphicData uri="http://schemas.openxmlformats.org/drawingml/2006/chart">
            <c:chart xmlns:c="http://schemas.openxmlformats.org/drawingml/2006/chart" xmlns:r="http://schemas.openxmlformats.org/officeDocument/2006/relationships" r:id="rId2"/>
          </a:graphicData>
        </a:graphic>
      </p:graphicFrame>
      <p:sp>
        <p:nvSpPr>
          <p:cNvPr id="28" name="Rectangle 27" descr="A solid rectangle behind a white text box. "/>
          <p:cNvSpPr/>
          <p:nvPr/>
        </p:nvSpPr>
        <p:spPr>
          <a:xfrm>
            <a:off x="17372340" y="17391779"/>
            <a:ext cx="2962275" cy="1619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Freeform 28">
            <a:extLst>
              <a:ext uri="{C183D7F6-B498-43B3-948B-1728B52AA6E4}">
                <adec:decorative xmlns:adec="http://schemas.microsoft.com/office/drawing/2017/decorative" val="1"/>
              </a:ext>
            </a:extLst>
          </p:cNvPr>
          <p:cNvSpPr/>
          <p:nvPr/>
        </p:nvSpPr>
        <p:spPr>
          <a:xfrm>
            <a:off x="17543790" y="17609267"/>
            <a:ext cx="249237" cy="1147762"/>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Freeform 29">
            <a:extLst>
              <a:ext uri="{C183D7F6-B498-43B3-948B-1728B52AA6E4}">
                <adec:decorative xmlns:adec="http://schemas.microsoft.com/office/drawing/2017/decorative" val="1"/>
              </a:ext>
            </a:extLst>
          </p:cNvPr>
          <p:cNvSpPr/>
          <p:nvPr/>
        </p:nvSpPr>
        <p:spPr>
          <a:xfrm rot="10800000">
            <a:off x="19867890" y="17626729"/>
            <a:ext cx="249237" cy="11477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TextBox 64"/>
          <p:cNvSpPr txBox="1">
            <a:spLocks noChangeArrowheads="1"/>
          </p:cNvSpPr>
          <p:nvPr/>
        </p:nvSpPr>
        <p:spPr bwMode="auto">
          <a:xfrm>
            <a:off x="17799377" y="17699754"/>
            <a:ext cx="26193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r>
              <a:rPr lang="en-US" altLang="en-US" sz="1800" dirty="0">
                <a:solidFill>
                  <a:schemeClr val="bg1"/>
                </a:solidFill>
                <a:latin typeface="Arial" charset="0"/>
                <a:ea typeface="Arial" charset="0"/>
              </a:rPr>
              <a:t>Figure A: neque dignissim, and in aliquet nisl et umis.</a:t>
            </a:r>
          </a:p>
        </p:txBody>
      </p:sp>
      <p:sp>
        <p:nvSpPr>
          <p:cNvPr id="32" name="Arc 31" descr="An arc element connecting a chart with a descriptive box. "/>
          <p:cNvSpPr/>
          <p:nvPr/>
        </p:nvSpPr>
        <p:spPr>
          <a:xfrm rot="16200000">
            <a:off x="15757413" y="16668319"/>
            <a:ext cx="2157412" cy="2136775"/>
          </a:xfrm>
          <a:prstGeom prst="arc">
            <a:avLst>
              <a:gd name="adj1" fmla="val 16200000"/>
              <a:gd name="adj2" fmla="val 3291054"/>
            </a:avLst>
          </a:prstGeom>
          <a:ln w="38100">
            <a:solidFill>
              <a:schemeClr val="accent3"/>
            </a:solidFill>
            <a:prstDash val="solid"/>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3" name="TextBox 32"/>
          <p:cNvSpPr txBox="1"/>
          <p:nvPr/>
        </p:nvSpPr>
        <p:spPr>
          <a:xfrm>
            <a:off x="11590530" y="8986072"/>
            <a:ext cx="9753373" cy="6453049"/>
          </a:xfrm>
          <a:prstGeom prst="rect">
            <a:avLst/>
          </a:prstGeom>
          <a:solidFill>
            <a:schemeClr val="bg1">
              <a:alpha val="63000"/>
            </a:schemeClr>
          </a:solidFill>
          <a:effectLst/>
        </p:spPr>
        <p:txBody>
          <a:bodyPr wrap="square">
            <a:spAutoFit/>
          </a:bodyPr>
          <a:lstStyle/>
          <a:p>
            <a:pPr>
              <a:lnSpc>
                <a:spcPts val="4600"/>
              </a:lnSpc>
              <a:spcBef>
                <a:spcPts val="0"/>
              </a:spcBef>
              <a:spcAft>
                <a:spcPts val="12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a:t>
            </a:r>
            <a:r>
              <a:rPr lang="en-US" sz="2800" dirty="0">
                <a:solidFill>
                  <a:schemeClr val="tx2"/>
                </a:solidFill>
                <a:latin typeface="Arial" charset="0"/>
                <a:ea typeface="Arial" charset="0"/>
                <a:cs typeface="Arial" charset="0"/>
              </a:rPr>
              <a:t>[See Figure A]</a:t>
            </a:r>
            <a:r>
              <a:rPr lang="en-US" sz="2800" dirty="0">
                <a:latin typeface="Arial" charset="0"/>
                <a:ea typeface="Arial" charset="0"/>
                <a:cs typeface="Arial" charset="0"/>
              </a:rPr>
              <a:t>. Donec semper lorem vitae urna pulvinar, in congue massa tristique:</a:t>
            </a:r>
          </a:p>
          <a:p>
            <a:pPr marL="971550" lvl="1" indent="-514350">
              <a:lnSpc>
                <a:spcPts val="4600"/>
              </a:lnSpc>
              <a:spcBef>
                <a:spcPts val="0"/>
              </a:spcBef>
              <a:spcAft>
                <a:spcPts val="1200"/>
              </a:spcAft>
              <a:buClr>
                <a:schemeClr val="tx2"/>
              </a:buClr>
              <a:buSzPct val="100000"/>
              <a:buFont typeface="+mj-lt"/>
              <a:buAutoNum type="alphaUcPeriod"/>
              <a:defRPr/>
            </a:pPr>
            <a:r>
              <a:rPr lang="en-US" sz="2800" dirty="0">
                <a:latin typeface="Arial" charset="0"/>
                <a:ea typeface="Arial" charset="0"/>
                <a:cs typeface="Arial" charset="0"/>
              </a:rPr>
              <a:t>Sed in risus nibh. In nisl quam, aliquet sed nibh sitamet, faucibus placerat dui.</a:t>
            </a:r>
          </a:p>
          <a:p>
            <a:pPr marL="971550" lvl="1" indent="-514350">
              <a:lnSpc>
                <a:spcPts val="4600"/>
              </a:lnSpc>
              <a:spcBef>
                <a:spcPts val="0"/>
              </a:spcBef>
              <a:spcAft>
                <a:spcPts val="1200"/>
              </a:spcAft>
              <a:buClr>
                <a:schemeClr val="tx2"/>
              </a:buClr>
              <a:buSzPct val="100000"/>
              <a:buFont typeface="+mj-lt"/>
              <a:buAutoNum type="alphaUcPeriod"/>
              <a:defRPr/>
            </a:pPr>
            <a:r>
              <a:rPr lang="en-US" sz="2800" dirty="0">
                <a:latin typeface="Arial" charset="0"/>
                <a:ea typeface="Arial" charset="0"/>
                <a:cs typeface="Arial" charset="0"/>
              </a:rPr>
              <a:t>Fusce quis augue scelerisque, luctus rum sed, ut dolor. pulvinar urna in eros posuere. </a:t>
            </a:r>
          </a:p>
          <a:p>
            <a:pPr marL="971550" lvl="1" indent="-514350">
              <a:lnSpc>
                <a:spcPts val="4600"/>
              </a:lnSpc>
              <a:spcBef>
                <a:spcPts val="0"/>
              </a:spcBef>
              <a:buClr>
                <a:schemeClr val="tx2"/>
              </a:buClr>
              <a:buSzPct val="100000"/>
              <a:buFont typeface="+mj-lt"/>
              <a:buAutoNum type="alphaUcPeriod"/>
              <a:defRPr/>
            </a:pPr>
            <a:r>
              <a:rPr lang="en-US" sz="2800" dirty="0">
                <a:latin typeface="Arial" charset="0"/>
                <a:ea typeface="Arial" charset="0"/>
                <a:cs typeface="Arial" charset="0"/>
              </a:rPr>
              <a:t>in elementum orci dignissim. Proin semper ipsum finibus quam tempor, vitae consectetur.</a:t>
            </a:r>
          </a:p>
        </p:txBody>
      </p:sp>
      <p:pic>
        <p:nvPicPr>
          <p:cNvPr id="34" name="Picture 33" descr="The letter A in a circle eleme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3016" y="15756099"/>
            <a:ext cx="707508" cy="707508"/>
          </a:xfrm>
          <a:prstGeom prst="rect">
            <a:avLst/>
          </a:prstGeom>
        </p:spPr>
      </p:pic>
      <p:graphicFrame>
        <p:nvGraphicFramePr>
          <p:cNvPr id="35" name="Chart 4">
            <a:extLs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821751181"/>
              </p:ext>
            </p:extLst>
          </p:nvPr>
        </p:nvGraphicFramePr>
        <p:xfrm>
          <a:off x="16469341" y="21355153"/>
          <a:ext cx="5134664" cy="49435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4">
            <a:extLs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592439369"/>
              </p:ext>
            </p:extLst>
          </p:nvPr>
        </p:nvGraphicFramePr>
        <p:xfrm>
          <a:off x="11244976" y="21355153"/>
          <a:ext cx="5134664" cy="4943591"/>
        </p:xfrm>
        <a:graphic>
          <a:graphicData uri="http://schemas.openxmlformats.org/drawingml/2006/chart">
            <c:chart xmlns:c="http://schemas.openxmlformats.org/drawingml/2006/chart" xmlns:r="http://schemas.openxmlformats.org/officeDocument/2006/relationships" r:id="rId5"/>
          </a:graphicData>
        </a:graphic>
      </p:graphicFrame>
      <p:pic>
        <p:nvPicPr>
          <p:cNvPr id="37" name="Picture 36" descr="The letter B in a circle element.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3016" y="21755224"/>
            <a:ext cx="707508" cy="707508"/>
          </a:xfrm>
          <a:prstGeom prst="rect">
            <a:avLst/>
          </a:prstGeom>
        </p:spPr>
      </p:pic>
      <p:pic>
        <p:nvPicPr>
          <p:cNvPr id="38" name="Picture 37" descr="The letter C in a circle element.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32836" y="21812374"/>
            <a:ext cx="707508" cy="707508"/>
          </a:xfrm>
          <a:prstGeom prst="rect">
            <a:avLst/>
          </a:prstGeom>
        </p:spPr>
      </p:pic>
      <p:cxnSp>
        <p:nvCxnSpPr>
          <p:cNvPr id="39" name="Straight Connector 38">
            <a:extLst>
              <a:ext uri="{C183D7F6-B498-43B3-948B-1728B52AA6E4}">
                <adec:decorative xmlns:adec="http://schemas.microsoft.com/office/drawing/2017/decorative" val="1"/>
              </a:ext>
            </a:extLst>
          </p:cNvPr>
          <p:cNvCxnSpPr/>
          <p:nvPr/>
        </p:nvCxnSpPr>
        <p:spPr bwMode="auto">
          <a:xfrm>
            <a:off x="11544300" y="21183703"/>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40" name="Straight Connector 39">
            <a:extLst>
              <a:ext uri="{C183D7F6-B498-43B3-948B-1728B52AA6E4}">
                <adec:decorative xmlns:adec="http://schemas.microsoft.com/office/drawing/2017/decorative" val="1"/>
              </a:ext>
            </a:extLst>
          </p:cNvPr>
          <p:cNvCxnSpPr/>
          <p:nvPr/>
        </p:nvCxnSpPr>
        <p:spPr bwMode="auto">
          <a:xfrm>
            <a:off x="16526491" y="21587889"/>
            <a:ext cx="0" cy="4466253"/>
          </a:xfrm>
          <a:prstGeom prst="line">
            <a:avLst/>
          </a:prstGeom>
          <a:noFill/>
          <a:ln w="25400" cap="flat" cmpd="sng" algn="ctr">
            <a:solidFill>
              <a:schemeClr val="tx1"/>
            </a:solidFill>
            <a:prstDash val="dash"/>
            <a:round/>
            <a:headEnd type="none" w="med" len="med"/>
            <a:tailEnd type="none" w="med" len="med"/>
          </a:ln>
          <a:effectLst/>
        </p:spPr>
      </p:cxnSp>
      <p:graphicFrame>
        <p:nvGraphicFramePr>
          <p:cNvPr id="41" name="Table 40"/>
          <p:cNvGraphicFramePr>
            <a:graphicFrameLocks noGrp="1"/>
          </p:cNvGraphicFramePr>
          <p:nvPr>
            <p:extLst>
              <p:ext uri="{D42A27DB-BD31-4B8C-83A1-F6EECF244321}">
                <p14:modId xmlns:p14="http://schemas.microsoft.com/office/powerpoint/2010/main" val="1597841966"/>
              </p:ext>
            </p:extLst>
          </p:nvPr>
        </p:nvGraphicFramePr>
        <p:xfrm>
          <a:off x="11583016" y="37788143"/>
          <a:ext cx="9769223" cy="3744898"/>
        </p:xfrm>
        <a:graphic>
          <a:graphicData uri="http://schemas.openxmlformats.org/drawingml/2006/table">
            <a:tbl>
              <a:tblPr firstRow="1" bandRow="1">
                <a:tableStyleId>{6E25E649-3F16-4E02-A733-19D2CDBF48F0}</a:tableStyleId>
              </a:tblPr>
              <a:tblGrid>
                <a:gridCol w="2280683">
                  <a:extLst>
                    <a:ext uri="{9D8B030D-6E8A-4147-A177-3AD203B41FA5}">
                      <a16:colId xmlns:a16="http://schemas.microsoft.com/office/drawing/2014/main" val="20000"/>
                    </a:ext>
                  </a:extLst>
                </a:gridCol>
                <a:gridCol w="2550054">
                  <a:extLst>
                    <a:ext uri="{9D8B030D-6E8A-4147-A177-3AD203B41FA5}">
                      <a16:colId xmlns:a16="http://schemas.microsoft.com/office/drawing/2014/main" val="20001"/>
                    </a:ext>
                  </a:extLst>
                </a:gridCol>
                <a:gridCol w="2262725">
                  <a:extLst>
                    <a:ext uri="{9D8B030D-6E8A-4147-A177-3AD203B41FA5}">
                      <a16:colId xmlns:a16="http://schemas.microsoft.com/office/drawing/2014/main" val="20002"/>
                    </a:ext>
                  </a:extLst>
                </a:gridCol>
                <a:gridCol w="2675761">
                  <a:extLst>
                    <a:ext uri="{9D8B030D-6E8A-4147-A177-3AD203B41FA5}">
                      <a16:colId xmlns:a16="http://schemas.microsoft.com/office/drawing/2014/main" val="20003"/>
                    </a:ext>
                  </a:extLst>
                </a:gridCol>
              </a:tblGrid>
              <a:tr h="765719">
                <a:tc gridSpan="4">
                  <a:txBody>
                    <a:bodyPr/>
                    <a:lstStyle/>
                    <a:p>
                      <a:pPr algn="ctr"/>
                      <a:r>
                        <a:rPr lang="en-US" sz="3200" dirty="0">
                          <a:ln>
                            <a:noFill/>
                            <a:prstDash val="dash"/>
                          </a:ln>
                        </a:rPr>
                        <a:t>Chart Title</a:t>
                      </a:r>
                      <a:endParaRPr lang="en-US" sz="3200" b="1" dirty="0">
                        <a:ln>
                          <a:noFill/>
                          <a:prstDash val="dash"/>
                        </a:ln>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dirty="0">
                        <a:ln>
                          <a:solidFill>
                            <a:schemeClr val="tx1"/>
                          </a:solidFill>
                          <a:prstDash val="dash"/>
                        </a:ln>
                      </a:endParaRPr>
                    </a:p>
                  </a:txBody>
                  <a:tcPr>
                    <a:lnL w="12700" cap="flat" cmpd="sng" algn="ctr">
                      <a:noFill/>
                      <a:prstDash val="sysDash"/>
                      <a:round/>
                      <a:headEnd type="none" w="med" len="med"/>
                      <a:tailEnd type="none" w="med" len="med"/>
                    </a:lnL>
                    <a:lnR w="3175" cap="flat" cmpd="sng" algn="ctr">
                      <a:solidFill>
                        <a:schemeClr val="bg2">
                          <a:lumMod val="75000"/>
                        </a:schemeClr>
                      </a:solidFill>
                      <a:prstDash val="sysDash"/>
                      <a:round/>
                      <a:headEnd type="none" w="med" len="med"/>
                      <a:tailEnd type="none" w="med" len="med"/>
                    </a:lnR>
                    <a:lnT w="3175" cap="flat" cmpd="sng" algn="ctr">
                      <a:solidFill>
                        <a:schemeClr val="bg2">
                          <a:lumMod val="7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601474">
                <a:tc>
                  <a:txBody>
                    <a:bodyPr/>
                    <a:lstStyle/>
                    <a:p>
                      <a:pPr algn="ctr"/>
                      <a:r>
                        <a:rPr lang="en-US" sz="2400" cap="none" spc="0" dirty="0">
                          <a:ln>
                            <a:noFill/>
                          </a:ln>
                          <a:effectLst/>
                        </a:rPr>
                        <a:t>8.01</a:t>
                      </a:r>
                      <a:endParaRPr lang="en-US" sz="2400" b="0" cap="none" spc="0" dirty="0">
                        <a:ln>
                          <a:noFill/>
                        </a:ln>
                        <a:solidFill>
                          <a:schemeClr val="tx1"/>
                        </a:solidFill>
                        <a:effectLst/>
                      </a:endParaRPr>
                    </a:p>
                  </a:txBody>
                  <a:tcPr>
                    <a:lnL w="12700" cap="flat" cmpd="sng" algn="ctr">
                      <a:noFill/>
                      <a:prstDash val="solid"/>
                      <a:round/>
                      <a:headEnd type="none" w="med" len="med"/>
                      <a:tailEnd type="none" w="med" len="med"/>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2400" cap="none" spc="0" dirty="0">
                          <a:ln>
                            <a:noFill/>
                          </a:ln>
                          <a:effectLst/>
                        </a:rPr>
                        <a:t>7.99</a:t>
                      </a:r>
                      <a:endParaRPr lang="en-US" sz="2400" b="0" cap="none" spc="0" dirty="0">
                        <a:ln>
                          <a:noFill/>
                        </a:ln>
                        <a:solidFill>
                          <a:schemeClr val="tx1"/>
                        </a:solidFill>
                        <a:effectLst/>
                      </a:endParaRP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5.77</a:t>
                      </a:r>
                      <a:endParaRPr lang="en-US" sz="2400" b="0" cap="none" spc="0" dirty="0">
                        <a:ln>
                          <a:noFill/>
                        </a:ln>
                        <a:solidFill>
                          <a:schemeClr val="tx1"/>
                        </a:solidFill>
                        <a:effectLst/>
                      </a:endParaRP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6.44</a:t>
                      </a: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924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4.50</a:t>
                      </a:r>
                      <a:endParaRPr lang="en-US" sz="2400" b="0" cap="none" spc="0" dirty="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3.11</a:t>
                      </a: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9.55</a:t>
                      </a: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1.12</a:t>
                      </a: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535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6.15</a:t>
                      </a:r>
                      <a:endParaRPr lang="en-US" sz="2400" b="0" cap="none" spc="0" dirty="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8.00</a:t>
                      </a: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6.18</a:t>
                      </a: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5.65</a:t>
                      </a: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8.21</a:t>
                      </a:r>
                      <a:endParaRPr lang="en-US" sz="2400" b="0" cap="none" spc="0" dirty="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2.16</a:t>
                      </a: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3.11*</a:t>
                      </a:r>
                      <a:endParaRPr lang="en-US" sz="2400" b="0" cap="none" spc="0" dirty="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a:ln>
                            <a:noFill/>
                          </a:ln>
                          <a:effectLst/>
                        </a:rPr>
                        <a:t>7.17</a:t>
                      </a:r>
                      <a:endParaRPr lang="en-US" sz="2400" b="0" cap="none" spc="0" dirty="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3.00</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9.70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10.50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a:ln>
                            <a:noFill/>
                          </a:ln>
                          <a:solidFill>
                            <a:schemeClr val="tx1"/>
                          </a:solidFill>
                          <a:effectLst/>
                        </a:rPr>
                        <a:t>4.45</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cxnSp>
        <p:nvCxnSpPr>
          <p:cNvPr id="42" name="Straight Connector 41">
            <a:extLst>
              <a:ext uri="{C183D7F6-B498-43B3-948B-1728B52AA6E4}">
                <adec:decorative xmlns:adec="http://schemas.microsoft.com/office/drawing/2017/decorative" val="1"/>
              </a:ext>
            </a:extLst>
          </p:cNvPr>
          <p:cNvCxnSpPr/>
          <p:nvPr/>
        </p:nvCxnSpPr>
        <p:spPr bwMode="auto">
          <a:xfrm>
            <a:off x="11559210" y="26363112"/>
            <a:ext cx="9769170" cy="0"/>
          </a:xfrm>
          <a:prstGeom prst="line">
            <a:avLst/>
          </a:prstGeom>
          <a:noFill/>
          <a:ln w="25400" cap="flat" cmpd="sng" algn="ctr">
            <a:solidFill>
              <a:schemeClr val="tx1"/>
            </a:solidFill>
            <a:prstDash val="dash"/>
            <a:round/>
            <a:headEnd type="none" w="med" len="med"/>
            <a:tailEnd type="none" w="med" len="med"/>
          </a:ln>
          <a:effectLst/>
        </p:spPr>
      </p:cxnSp>
      <p:sp>
        <p:nvSpPr>
          <p:cNvPr id="43" name="TextBox 42"/>
          <p:cNvSpPr txBox="1"/>
          <p:nvPr/>
        </p:nvSpPr>
        <p:spPr>
          <a:xfrm>
            <a:off x="11518623" y="41710462"/>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a:latin typeface="Arial" charset="0"/>
                <a:ea typeface="Arial" charset="0"/>
                <a:cs typeface="Arial" charset="0"/>
              </a:rPr>
              <a:t>*Unamcorper efficitur sed in nulla. </a:t>
            </a:r>
          </a:p>
        </p:txBody>
      </p:sp>
      <p:graphicFrame>
        <p:nvGraphicFramePr>
          <p:cNvPr id="44" name="Chart Placeholder 14" descr="A sample vertical chart with four categories. "/>
          <p:cNvGraphicFramePr>
            <a:graphicFrameLocks/>
          </p:cNvGraphicFramePr>
          <p:nvPr>
            <p:extLst>
              <p:ext uri="{D42A27DB-BD31-4B8C-83A1-F6EECF244321}">
                <p14:modId xmlns:p14="http://schemas.microsoft.com/office/powerpoint/2010/main" val="2204109556"/>
              </p:ext>
            </p:extLst>
          </p:nvPr>
        </p:nvGraphicFramePr>
        <p:xfrm>
          <a:off x="11452296" y="29481874"/>
          <a:ext cx="10329334" cy="7195281"/>
        </p:xfrm>
        <a:graphic>
          <a:graphicData uri="http://schemas.openxmlformats.org/drawingml/2006/chart">
            <c:chart xmlns:c="http://schemas.openxmlformats.org/drawingml/2006/chart" xmlns:r="http://schemas.openxmlformats.org/officeDocument/2006/relationships" r:id="rId8"/>
          </a:graphicData>
        </a:graphic>
      </p:graphicFrame>
      <p:cxnSp>
        <p:nvCxnSpPr>
          <p:cNvPr id="45" name="Straight Connector 44">
            <a:extLst>
              <a:ext uri="{C183D7F6-B498-43B3-948B-1728B52AA6E4}">
                <adec:decorative xmlns:adec="http://schemas.microsoft.com/office/drawing/2017/decorative" val="1"/>
              </a:ext>
            </a:extLst>
          </p:cNvPr>
          <p:cNvCxnSpPr/>
          <p:nvPr/>
        </p:nvCxnSpPr>
        <p:spPr bwMode="auto">
          <a:xfrm>
            <a:off x="11522437" y="37139037"/>
            <a:ext cx="9829800" cy="0"/>
          </a:xfrm>
          <a:prstGeom prst="line">
            <a:avLst/>
          </a:prstGeom>
          <a:noFill/>
          <a:ln w="25400" cap="flat" cmpd="sng" algn="ctr">
            <a:solidFill>
              <a:schemeClr val="tx1"/>
            </a:solidFill>
            <a:prstDash val="dash"/>
            <a:round/>
            <a:headEnd type="none" w="med" len="med"/>
            <a:tailEnd type="none" w="med" len="med"/>
          </a:ln>
          <a:effectLst/>
        </p:spPr>
      </p:cxnSp>
      <p:sp>
        <p:nvSpPr>
          <p:cNvPr id="46" name="TextBox 45"/>
          <p:cNvSpPr txBox="1"/>
          <p:nvPr/>
        </p:nvSpPr>
        <p:spPr>
          <a:xfrm>
            <a:off x="11544066" y="26886403"/>
            <a:ext cx="9784314" cy="2395728"/>
          </a:xfrm>
          <a:prstGeom prst="rect">
            <a:avLst/>
          </a:prstGeom>
          <a:solidFill>
            <a:schemeClr val="bg1">
              <a:alpha val="63000"/>
            </a:schemeClr>
          </a:solidFill>
          <a:effectLst/>
        </p:spPr>
        <p:txBody>
          <a:bodyPr wrap="square">
            <a:spAutoFit/>
          </a:bodyPr>
          <a:lstStyle/>
          <a:p>
            <a:pPr>
              <a:spcBef>
                <a:spcPts val="1200"/>
              </a:spcBef>
              <a:spcAft>
                <a:spcPts val="800"/>
              </a:spcAft>
              <a:defRPr/>
            </a:pPr>
            <a:r>
              <a:rPr lang="en-US" sz="2800" b="1" dirty="0">
                <a:solidFill>
                  <a:schemeClr val="tx2"/>
                </a:solidFill>
                <a:latin typeface="Arial" charset="0"/>
                <a:ea typeface="Arial" charset="0"/>
                <a:cs typeface="Arial" charset="0"/>
              </a:rPr>
              <a:t>MAURIS ORCI VARIUS ID DIAM</a:t>
            </a:r>
            <a:endParaRPr lang="en-US" sz="2800" dirty="0">
              <a:latin typeface="Arial" charset="0"/>
              <a:ea typeface="Arial" charset="0"/>
              <a:cs typeface="Arial" charset="0"/>
            </a:endParaRPr>
          </a:p>
          <a:p>
            <a:pPr indent="-1386230">
              <a:lnSpc>
                <a:spcPts val="4600"/>
              </a:lnSpc>
              <a:buClr>
                <a:schemeClr val="tx2"/>
              </a:buClr>
              <a:buSzPct val="125000"/>
              <a:defRPr/>
            </a:pPr>
            <a:r>
              <a:rPr lang="en-US" sz="2800" dirty="0">
                <a:latin typeface="Arial" charset="0"/>
                <a:ea typeface="Arial" charset="0"/>
                <a:cs typeface="Arial" charset="0"/>
              </a:rPr>
              <a:t>Sed in risus nibh. In nisl quam, aliquet sed nibh sitamet, faucibus placerat dui. Fusce quis augue scelerisque, luctus rum sed ut in pulvinar urna in eros posuere.</a:t>
            </a:r>
          </a:p>
        </p:txBody>
      </p:sp>
      <p:sp>
        <p:nvSpPr>
          <p:cNvPr id="47" name="TextBox 46"/>
          <p:cNvSpPr txBox="1"/>
          <p:nvPr/>
        </p:nvSpPr>
        <p:spPr>
          <a:xfrm>
            <a:off x="22240875" y="8001157"/>
            <a:ext cx="9742038" cy="830997"/>
          </a:xfrm>
          <a:prstGeom prst="rect">
            <a:avLst/>
          </a:prstGeom>
          <a:noFill/>
        </p:spPr>
        <p:txBody>
          <a:bodyPr wrap="square">
            <a:spAutoFit/>
          </a:bodyPr>
          <a:lstStyle/>
          <a:p>
            <a:pPr>
              <a:defRPr/>
            </a:pPr>
            <a:r>
              <a:rPr lang="en-US" sz="4800" b="1" dirty="0">
                <a:solidFill>
                  <a:srgbClr val="005BBB"/>
                </a:solidFill>
                <a:latin typeface="+mn-lt"/>
              </a:rPr>
              <a:t>Results</a:t>
            </a:r>
          </a:p>
        </p:txBody>
      </p:sp>
      <p:graphicFrame>
        <p:nvGraphicFramePr>
          <p:cNvPr id="48" name="Picture Placeholder 11" descr="This shows a sample triangle graph with three series depicted. "/>
          <p:cNvGraphicFramePr>
            <a:graphicFrameLocks/>
          </p:cNvGraphicFramePr>
          <p:nvPr>
            <p:extLst>
              <p:ext uri="{D42A27DB-BD31-4B8C-83A1-F6EECF244321}">
                <p14:modId xmlns:p14="http://schemas.microsoft.com/office/powerpoint/2010/main" val="1454851954"/>
              </p:ext>
            </p:extLst>
          </p:nvPr>
        </p:nvGraphicFramePr>
        <p:xfrm>
          <a:off x="22536179" y="11881510"/>
          <a:ext cx="6976172" cy="53055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9" name="TextBox 48"/>
          <p:cNvSpPr txBox="1"/>
          <p:nvPr/>
        </p:nvSpPr>
        <p:spPr>
          <a:xfrm>
            <a:off x="22250400" y="17587927"/>
            <a:ext cx="9791700" cy="1862048"/>
          </a:xfrm>
          <a:prstGeom prst="rect">
            <a:avLst/>
          </a:prstGeom>
          <a:solidFill>
            <a:schemeClr val="bg1">
              <a:alpha val="42000"/>
            </a:schemeClr>
          </a:solidFill>
        </p:spPr>
        <p:txBody>
          <a:bodyPr wrap="square">
            <a:spAutoFit/>
          </a:bodyPr>
          <a:lstStyle/>
          <a:p>
            <a:pPr>
              <a:lnSpc>
                <a:spcPts val="4600"/>
              </a:lnSpc>
              <a:spcBef>
                <a:spcPts val="0"/>
              </a:spcBef>
              <a:defRPr/>
            </a:pPr>
            <a:r>
              <a:rPr lang="en-US" sz="2600" b="1" dirty="0">
                <a:solidFill>
                  <a:schemeClr val="tx2"/>
                </a:solidFill>
                <a:latin typeface="Arial" charset="0"/>
                <a:ea typeface="Arial" charset="0"/>
                <a:cs typeface="Arial" charset="0"/>
              </a:rPr>
              <a:t>MAURIS ORCI MI VARIUS ID DIAM</a:t>
            </a:r>
            <a:br>
              <a:rPr lang="en-US" sz="2800" dirty="0">
                <a:solidFill>
                  <a:schemeClr val="bg2">
                    <a:lumMod val="50000"/>
                  </a:schemeClr>
                </a:solidFill>
                <a:latin typeface="Arial" charset="0"/>
                <a:ea typeface="Arial" charset="0"/>
                <a:cs typeface="Arial" charset="0"/>
              </a:rPr>
            </a:br>
            <a:r>
              <a:rPr lang="en-US" sz="2800" dirty="0">
                <a:latin typeface="Arial" charset="0"/>
                <a:ea typeface="Arial" charset="0"/>
                <a:cs typeface="Arial" charset="0"/>
              </a:rPr>
              <a:t>Egestas auctor enim. Praesent ut massa nibh. Duis purus neque, facilisis cursus ultrices vel, ullamcorper ac augue.</a:t>
            </a:r>
          </a:p>
        </p:txBody>
      </p:sp>
      <p:sp>
        <p:nvSpPr>
          <p:cNvPr id="50" name="TextBox 49"/>
          <p:cNvSpPr txBox="1"/>
          <p:nvPr/>
        </p:nvSpPr>
        <p:spPr>
          <a:xfrm>
            <a:off x="22250399" y="8743780"/>
            <a:ext cx="9791701" cy="3041858"/>
          </a:xfrm>
          <a:prstGeom prst="rect">
            <a:avLst/>
          </a:prstGeom>
          <a:solidFill>
            <a:schemeClr val="bg1">
              <a:alpha val="63000"/>
            </a:schemeClr>
          </a:solidFill>
          <a:effectLst/>
        </p:spPr>
        <p:txBody>
          <a:bodyPr wrap="square">
            <a:spAutoFit/>
          </a:bodyPr>
          <a:lstStyle/>
          <a:p>
            <a:pPr>
              <a:lnSpc>
                <a:spcPts val="4600"/>
              </a:lnSpc>
              <a:spcBef>
                <a:spcPts val="0"/>
              </a:spcBef>
              <a:spcAft>
                <a:spcPts val="18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tristique quis augue scelerisque. </a:t>
            </a:r>
          </a:p>
        </p:txBody>
      </p:sp>
      <p:sp>
        <p:nvSpPr>
          <p:cNvPr id="51" name="Freeform 50">
            <a:extLst>
              <a:ext uri="{C183D7F6-B498-43B3-948B-1728B52AA6E4}">
                <adec:decorative xmlns:adec="http://schemas.microsoft.com/office/drawing/2017/decorative" val="1"/>
              </a:ext>
            </a:extLst>
          </p:cNvPr>
          <p:cNvSpPr/>
          <p:nvPr/>
        </p:nvSpPr>
        <p:spPr>
          <a:xfrm>
            <a:off x="28632848" y="13739685"/>
            <a:ext cx="247650" cy="11477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Freeform 51">
            <a:extLst>
              <a:ext uri="{C183D7F6-B498-43B3-948B-1728B52AA6E4}">
                <adec:decorative xmlns:adec="http://schemas.microsoft.com/office/drawing/2017/decorative" val="1"/>
              </a:ext>
            </a:extLst>
          </p:cNvPr>
          <p:cNvSpPr/>
          <p:nvPr/>
        </p:nvSpPr>
        <p:spPr>
          <a:xfrm rot="10800000">
            <a:off x="31090760" y="13738891"/>
            <a:ext cx="249237" cy="1149350"/>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 name="TextBox 52"/>
          <p:cNvSpPr txBox="1"/>
          <p:nvPr/>
        </p:nvSpPr>
        <p:spPr>
          <a:xfrm>
            <a:off x="28896604" y="13846201"/>
            <a:ext cx="2194155" cy="923330"/>
          </a:xfrm>
          <a:prstGeom prst="rect">
            <a:avLst/>
          </a:prstGeom>
          <a:noFill/>
        </p:spPr>
        <p:txBody>
          <a:bodyPr wrap="square">
            <a:spAutoFit/>
          </a:bodyPr>
          <a:lstStyle/>
          <a:p>
            <a:pPr>
              <a:defRPr/>
            </a:pPr>
            <a:r>
              <a:rPr lang="en-US" sz="1800" b="1" dirty="0">
                <a:solidFill>
                  <a:schemeClr val="accent3"/>
                </a:solidFill>
                <a:latin typeface="Arial" charset="0"/>
                <a:ea typeface="Arial" charset="0"/>
                <a:cs typeface="Arial" charset="0"/>
              </a:rPr>
              <a:t>Series: </a:t>
            </a:r>
            <a:r>
              <a:rPr lang="en-US" sz="1800" dirty="0">
                <a:solidFill>
                  <a:schemeClr val="accent3"/>
                </a:solidFill>
                <a:latin typeface="Arial" charset="0"/>
                <a:ea typeface="Arial" charset="0"/>
                <a:cs typeface="Arial" charset="0"/>
              </a:rPr>
              <a:t>in et neque dignissim, and in aliquet nisl et umis.</a:t>
            </a:r>
          </a:p>
        </p:txBody>
      </p:sp>
      <p:sp>
        <p:nvSpPr>
          <p:cNvPr id="54" name="Arc 53" descr="An arc element connecting a chart with a descriptive box. "/>
          <p:cNvSpPr/>
          <p:nvPr/>
        </p:nvSpPr>
        <p:spPr>
          <a:xfrm rot="16200000">
            <a:off x="27331072" y="13190444"/>
            <a:ext cx="1968500" cy="2132807"/>
          </a:xfrm>
          <a:prstGeom prst="arc">
            <a:avLst>
              <a:gd name="adj1" fmla="val 16200000"/>
              <a:gd name="adj2" fmla="val 2592668"/>
            </a:avLst>
          </a:prstGeom>
          <a:ln w="38100">
            <a:solidFill>
              <a:schemeClr val="accent3"/>
            </a:solidFill>
            <a:prstDash val="dash"/>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55" name="Straight Connector 54">
            <a:extLst>
              <a:ext uri="{C183D7F6-B498-43B3-948B-1728B52AA6E4}">
                <adec:decorative xmlns:adec="http://schemas.microsoft.com/office/drawing/2017/decorative" val="1"/>
              </a:ext>
            </a:extLst>
          </p:cNvPr>
          <p:cNvCxnSpPr/>
          <p:nvPr/>
        </p:nvCxnSpPr>
        <p:spPr bwMode="auto">
          <a:xfrm>
            <a:off x="22288500" y="19974531"/>
            <a:ext cx="9784080" cy="0"/>
          </a:xfrm>
          <a:prstGeom prst="line">
            <a:avLst/>
          </a:prstGeom>
          <a:noFill/>
          <a:ln w="25400" cap="flat" cmpd="sng" algn="ctr">
            <a:solidFill>
              <a:schemeClr val="tx1"/>
            </a:solidFill>
            <a:prstDash val="dash"/>
            <a:round/>
            <a:headEnd type="none" w="med" len="med"/>
            <a:tailEnd type="none" w="med" len="med"/>
          </a:ln>
          <a:effectLst/>
        </p:spPr>
      </p:cxnSp>
      <p:sp>
        <p:nvSpPr>
          <p:cNvPr id="56" name="TextBox 55"/>
          <p:cNvSpPr txBox="1"/>
          <p:nvPr/>
        </p:nvSpPr>
        <p:spPr>
          <a:xfrm>
            <a:off x="22174711" y="20298612"/>
            <a:ext cx="9829800" cy="830263"/>
          </a:xfrm>
          <a:prstGeom prst="rect">
            <a:avLst/>
          </a:prstGeom>
          <a:noFill/>
          <a:effectLst/>
        </p:spPr>
        <p:txBody>
          <a:bodyPr>
            <a:spAutoFit/>
          </a:bodyPr>
          <a:lstStyle/>
          <a:p>
            <a:pPr>
              <a:defRPr/>
            </a:pPr>
            <a:r>
              <a:rPr lang="en-US" sz="4800" b="1" dirty="0">
                <a:solidFill>
                  <a:srgbClr val="005BBB"/>
                </a:solidFill>
                <a:latin typeface="+mn-lt"/>
              </a:rPr>
              <a:t>Conclusion</a:t>
            </a:r>
          </a:p>
        </p:txBody>
      </p:sp>
      <p:sp>
        <p:nvSpPr>
          <p:cNvPr id="57" name="TextBox 56"/>
          <p:cNvSpPr txBox="1"/>
          <p:nvPr/>
        </p:nvSpPr>
        <p:spPr>
          <a:xfrm>
            <a:off x="22282404" y="21264357"/>
            <a:ext cx="9761652" cy="7196842"/>
          </a:xfrm>
          <a:prstGeom prst="rect">
            <a:avLst/>
          </a:prstGeom>
          <a:solidFill>
            <a:schemeClr val="bg1">
              <a:alpha val="63000"/>
            </a:schemeClr>
          </a:solidFill>
          <a:effectLst/>
        </p:spPr>
        <p:txBody>
          <a:bodyPr wrap="square">
            <a:spAutoFit/>
          </a:bodyPr>
          <a:lstStyle/>
          <a:p>
            <a:pPr>
              <a:lnSpc>
                <a:spcPts val="4600"/>
              </a:lnSpc>
              <a:spcBef>
                <a:spcPts val="0"/>
              </a:spcBef>
              <a:spcAft>
                <a:spcPts val="12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a:t>
            </a:r>
          </a:p>
          <a:p>
            <a:pPr marL="914400" lvl="1" indent="-457200">
              <a:lnSpc>
                <a:spcPts val="4600"/>
              </a:lnSpc>
              <a:spcBef>
                <a:spcPts val="0"/>
              </a:spcBef>
              <a:spcAft>
                <a:spcPts val="1200"/>
              </a:spcAft>
              <a:buClr>
                <a:schemeClr val="tx2"/>
              </a:buClr>
              <a:buSzPct val="125000"/>
              <a:buFont typeface="Arial" charset="0"/>
              <a:buChar char="•"/>
              <a:defRPr/>
            </a:pPr>
            <a:r>
              <a:rPr lang="en-US" sz="2800" b="1" dirty="0">
                <a:latin typeface="Arial" charset="0"/>
                <a:ea typeface="Arial" charset="0"/>
                <a:cs typeface="Arial" charset="0"/>
              </a:rPr>
              <a:t>Sed Risus Nibh: </a:t>
            </a:r>
            <a:r>
              <a:rPr lang="en-US" sz="2800" dirty="0">
                <a:latin typeface="Arial" charset="0"/>
                <a:ea typeface="Arial" charset="0"/>
                <a:cs typeface="Arial" charset="0"/>
              </a:rPr>
              <a:t>CiIn nisl quam, aliquet sed nibh sitamet, faucibus placerat dui augue scelerisque. </a:t>
            </a:r>
          </a:p>
          <a:p>
            <a:pPr marL="914400" lvl="1" indent="-457200">
              <a:lnSpc>
                <a:spcPts val="4600"/>
              </a:lnSpc>
              <a:spcBef>
                <a:spcPts val="0"/>
              </a:spcBef>
              <a:spcAft>
                <a:spcPts val="1200"/>
              </a:spcAft>
              <a:buClr>
                <a:schemeClr val="tx2"/>
              </a:buClr>
              <a:buSzPct val="125000"/>
              <a:buFont typeface="Arial" charset="0"/>
              <a:buChar char="•"/>
              <a:defRPr/>
            </a:pPr>
            <a:r>
              <a:rPr lang="en-US" sz="2800" b="1" dirty="0">
                <a:latin typeface="Arial" charset="0"/>
                <a:ea typeface="Arial" charset="0"/>
                <a:cs typeface="Arial" charset="0"/>
              </a:rPr>
              <a:t>Curabitur Accumsan Nulla: </a:t>
            </a:r>
            <a:r>
              <a:rPr lang="en-US" sz="2800" dirty="0">
                <a:latin typeface="Arial" charset="0"/>
                <a:ea typeface="Arial" charset="0"/>
                <a:cs typeface="Arial" charset="0"/>
              </a:rPr>
              <a:t>Fusce quis augue urna scelerisque, luctus rum sed, ut dolor in pulvinar in eros.</a:t>
            </a:r>
          </a:p>
          <a:p>
            <a:pPr marL="914400" lvl="1" indent="-457200">
              <a:lnSpc>
                <a:spcPts val="4600"/>
              </a:lnSpc>
              <a:spcBef>
                <a:spcPts val="0"/>
              </a:spcBef>
              <a:spcAft>
                <a:spcPts val="1200"/>
              </a:spcAft>
              <a:buClr>
                <a:schemeClr val="tx2"/>
              </a:buClr>
              <a:buSzPct val="125000"/>
              <a:buFont typeface="Arial" charset="0"/>
              <a:buChar char="•"/>
              <a:defRPr/>
            </a:pPr>
            <a:r>
              <a:rPr lang="en-US" sz="2800" dirty="0">
                <a:latin typeface="Arial" charset="0"/>
                <a:ea typeface="Arial" charset="0"/>
                <a:cs typeface="Arial" charset="0"/>
              </a:rPr>
              <a:t> </a:t>
            </a:r>
            <a:r>
              <a:rPr lang="en-US" sz="2800" b="1" dirty="0">
                <a:latin typeface="Arial" charset="0"/>
                <a:ea typeface="Arial" charset="0"/>
                <a:cs typeface="Arial" charset="0"/>
              </a:rPr>
              <a:t>Elementum Orci Dignissim:</a:t>
            </a:r>
            <a:r>
              <a:rPr lang="en-US" sz="2800" dirty="0">
                <a:latin typeface="Arial" charset="0"/>
                <a:ea typeface="Arial" charset="0"/>
                <a:cs typeface="Arial" charset="0"/>
              </a:rPr>
              <a:t> Proin semper ipsum finibus quam tempor, vitae consectetur.</a:t>
            </a:r>
          </a:p>
          <a:p>
            <a:pPr marL="914400" lvl="1" indent="-457200">
              <a:lnSpc>
                <a:spcPts val="4600"/>
              </a:lnSpc>
              <a:spcBef>
                <a:spcPts val="0"/>
              </a:spcBef>
              <a:buClr>
                <a:schemeClr val="tx2"/>
              </a:buClr>
              <a:buSzPct val="125000"/>
              <a:buFont typeface="Arial" charset="0"/>
              <a:buChar char="•"/>
              <a:defRPr/>
            </a:pPr>
            <a:endParaRPr lang="en-US" sz="2800" dirty="0">
              <a:latin typeface="Arial" charset="0"/>
              <a:ea typeface="Arial" charset="0"/>
              <a:cs typeface="Arial" charset="0"/>
            </a:endParaRPr>
          </a:p>
        </p:txBody>
      </p:sp>
      <p:sp>
        <p:nvSpPr>
          <p:cNvPr id="58" name="TextBox 57"/>
          <p:cNvSpPr txBox="1"/>
          <p:nvPr/>
        </p:nvSpPr>
        <p:spPr>
          <a:xfrm>
            <a:off x="22334018" y="36713536"/>
            <a:ext cx="9829800" cy="830263"/>
          </a:xfrm>
          <a:prstGeom prst="rect">
            <a:avLst/>
          </a:prstGeom>
          <a:noFill/>
          <a:effectLst/>
        </p:spPr>
        <p:txBody>
          <a:bodyPr>
            <a:spAutoFit/>
          </a:bodyPr>
          <a:lstStyle/>
          <a:p>
            <a:pPr>
              <a:defRPr/>
            </a:pPr>
            <a:r>
              <a:rPr lang="en-US" sz="4800" b="1" dirty="0">
                <a:solidFill>
                  <a:srgbClr val="005BBB"/>
                </a:solidFill>
                <a:latin typeface="+mn-lt"/>
              </a:rPr>
              <a:t>References</a:t>
            </a:r>
          </a:p>
        </p:txBody>
      </p:sp>
      <p:sp>
        <p:nvSpPr>
          <p:cNvPr id="59" name="TextBox 58"/>
          <p:cNvSpPr txBox="1"/>
          <p:nvPr/>
        </p:nvSpPr>
        <p:spPr>
          <a:xfrm>
            <a:off x="22274764" y="37683474"/>
            <a:ext cx="9737512" cy="3503523"/>
          </a:xfrm>
          <a:prstGeom prst="rect">
            <a:avLst/>
          </a:prstGeom>
          <a:solidFill>
            <a:schemeClr val="bg1">
              <a:alpha val="63000"/>
            </a:schemeClr>
          </a:solidFill>
          <a:effectLst/>
        </p:spPr>
        <p:txBody>
          <a:bodyPr wrap="square">
            <a:spAutoFit/>
          </a:bodyPr>
          <a:lstStyle/>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Phasellus nec lectus bibendum, posuere nibh id, lacinia magna </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Mauris orci mi, varius id diam id, egestas auctor enim</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Duis vitae tincidunt tortor, vitae sollicitudin magna</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Aenean et est sem. Phasellus nec lectus bibendum, posuere </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Lacinia magna. Mauris orci mi, varius id diam id, egestas auctor</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Mauris orci mi, varius id diam id, egestas auctor enim</a:t>
            </a:r>
          </a:p>
          <a:p>
            <a:pPr>
              <a:lnSpc>
                <a:spcPts val="3800"/>
              </a:lnSpc>
              <a:spcBef>
                <a:spcPts val="0"/>
              </a:spcBef>
              <a:buClr>
                <a:schemeClr val="tx2"/>
              </a:buClr>
              <a:buFont typeface="+mj-lt"/>
              <a:buAutoNum type="arabicPeriod"/>
              <a:defRPr/>
            </a:pPr>
            <a:endParaRPr lang="en-US" sz="2400" dirty="0">
              <a:latin typeface="Arial" charset="0"/>
              <a:ea typeface="Arial" charset="0"/>
              <a:cs typeface="Arial" charset="0"/>
            </a:endParaRPr>
          </a:p>
        </p:txBody>
      </p:sp>
      <p:sp>
        <p:nvSpPr>
          <p:cNvPr id="60" name="TextBox 59"/>
          <p:cNvSpPr txBox="1"/>
          <p:nvPr/>
        </p:nvSpPr>
        <p:spPr>
          <a:xfrm>
            <a:off x="22278379" y="41608237"/>
            <a:ext cx="9829800" cy="584775"/>
          </a:xfrm>
          <a:prstGeom prst="rect">
            <a:avLst/>
          </a:prstGeom>
          <a:noFill/>
        </p:spPr>
        <p:txBody>
          <a:bodyPr>
            <a:spAutoFit/>
          </a:bodyPr>
          <a:lstStyle/>
          <a:p>
            <a:pPr>
              <a:defRPr/>
            </a:pPr>
            <a:r>
              <a:rPr lang="en-US" sz="3200" b="1" dirty="0">
                <a:solidFill>
                  <a:srgbClr val="005BBB"/>
                </a:solidFill>
                <a:latin typeface="+mn-lt"/>
              </a:rPr>
              <a:t>www.buffalo.edu</a:t>
            </a:r>
          </a:p>
        </p:txBody>
      </p:sp>
      <p:cxnSp>
        <p:nvCxnSpPr>
          <p:cNvPr id="61" name="Straight Connector 60">
            <a:extLst>
              <a:ext uri="{C183D7F6-B498-43B3-948B-1728B52AA6E4}">
                <adec:decorative xmlns:adec="http://schemas.microsoft.com/office/drawing/2017/decorative" val="1"/>
              </a:ext>
            </a:extLst>
          </p:cNvPr>
          <p:cNvCxnSpPr/>
          <p:nvPr/>
        </p:nvCxnSpPr>
        <p:spPr bwMode="auto">
          <a:xfrm>
            <a:off x="22287523" y="36497155"/>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62" name="Straight Connector 61">
            <a:extLst>
              <a:ext uri="{C183D7F6-B498-43B3-948B-1728B52AA6E4}">
                <adec:decorative xmlns:adec="http://schemas.microsoft.com/office/drawing/2017/decorative" val="1"/>
              </a:ext>
            </a:extLst>
          </p:cNvPr>
          <p:cNvCxnSpPr/>
          <p:nvPr/>
        </p:nvCxnSpPr>
        <p:spPr bwMode="auto">
          <a:xfrm>
            <a:off x="22274764" y="41217477"/>
            <a:ext cx="9784080" cy="0"/>
          </a:xfrm>
          <a:prstGeom prst="line">
            <a:avLst/>
          </a:prstGeom>
          <a:noFill/>
          <a:ln w="25400" cap="flat" cmpd="sng" algn="ctr">
            <a:solidFill>
              <a:schemeClr val="tx1"/>
            </a:solidFill>
            <a:prstDash val="dash"/>
            <a:round/>
            <a:headEnd type="none" w="med" len="med"/>
            <a:tailEnd type="none" w="med" len="med"/>
          </a:ln>
          <a:effectLst/>
        </p:spPr>
      </p:cxnSp>
      <p:sp>
        <p:nvSpPr>
          <p:cNvPr id="63" name="TextBox 62"/>
          <p:cNvSpPr txBox="1"/>
          <p:nvPr/>
        </p:nvSpPr>
        <p:spPr>
          <a:xfrm>
            <a:off x="22289272" y="28377736"/>
            <a:ext cx="9791700" cy="830997"/>
          </a:xfrm>
          <a:prstGeom prst="rect">
            <a:avLst/>
          </a:prstGeom>
          <a:noFill/>
        </p:spPr>
        <p:txBody>
          <a:bodyPr wrap="square">
            <a:spAutoFit/>
          </a:bodyPr>
          <a:lstStyle/>
          <a:p>
            <a:pPr>
              <a:defRPr/>
            </a:pPr>
            <a:r>
              <a:rPr lang="en-US" sz="4800" b="1" dirty="0">
                <a:solidFill>
                  <a:srgbClr val="005BBB"/>
                </a:solidFill>
                <a:latin typeface="+mn-lt"/>
              </a:rPr>
              <a:t>Graphic Elements</a:t>
            </a:r>
          </a:p>
        </p:txBody>
      </p:sp>
      <p:cxnSp>
        <p:nvCxnSpPr>
          <p:cNvPr id="64" name="Straight Connector 63">
            <a:extLst>
              <a:ext uri="{C183D7F6-B498-43B3-948B-1728B52AA6E4}">
                <adec:decorative xmlns:adec="http://schemas.microsoft.com/office/drawing/2017/decorative" val="1"/>
              </a:ext>
            </a:extLst>
          </p:cNvPr>
          <p:cNvCxnSpPr/>
          <p:nvPr/>
        </p:nvCxnSpPr>
        <p:spPr bwMode="auto">
          <a:xfrm>
            <a:off x="22282404" y="28065138"/>
            <a:ext cx="9784080" cy="0"/>
          </a:xfrm>
          <a:prstGeom prst="line">
            <a:avLst/>
          </a:prstGeom>
          <a:noFill/>
          <a:ln w="25400" cap="flat" cmpd="sng" algn="ctr">
            <a:solidFill>
              <a:schemeClr val="tx1"/>
            </a:solidFill>
            <a:prstDash val="dash"/>
            <a:round/>
            <a:headEnd type="none" w="med" len="med"/>
            <a:tailEnd type="none" w="med" len="med"/>
          </a:ln>
          <a:effectLst/>
        </p:spPr>
      </p:cxnSp>
      <p:pic>
        <p:nvPicPr>
          <p:cNvPr id="73" name="Picture 72" descr="The letter A in a circle eleme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7737" y="29670070"/>
            <a:ext cx="707508" cy="707508"/>
          </a:xfrm>
          <a:prstGeom prst="rect">
            <a:avLst/>
          </a:prstGeom>
        </p:spPr>
      </p:pic>
      <p:pic>
        <p:nvPicPr>
          <p:cNvPr id="74" name="Picture 73" descr="The letter B in a circle element.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47737" y="30667395"/>
            <a:ext cx="707508" cy="707508"/>
          </a:xfrm>
          <a:prstGeom prst="rect">
            <a:avLst/>
          </a:prstGeom>
        </p:spPr>
      </p:pic>
      <p:pic>
        <p:nvPicPr>
          <p:cNvPr id="75" name="Picture 74" descr="The letter C in a circle element.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47737" y="31773489"/>
            <a:ext cx="707508" cy="707508"/>
          </a:xfrm>
          <a:prstGeom prst="rect">
            <a:avLst/>
          </a:prstGeom>
        </p:spPr>
      </p:pic>
      <p:pic>
        <p:nvPicPr>
          <p:cNvPr id="76" name="Picture 75" descr="The letter D in a circle element. "/>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147737" y="32855773"/>
            <a:ext cx="707508" cy="707508"/>
          </a:xfrm>
          <a:prstGeom prst="rect">
            <a:avLst/>
          </a:prstGeom>
        </p:spPr>
      </p:pic>
      <p:pic>
        <p:nvPicPr>
          <p:cNvPr id="77" name="Picture 76" descr="The letter E in a circle element. "/>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147737" y="34019140"/>
            <a:ext cx="707508" cy="707508"/>
          </a:xfrm>
          <a:prstGeom prst="rect">
            <a:avLst/>
          </a:prstGeom>
        </p:spPr>
      </p:pic>
      <p:pic>
        <p:nvPicPr>
          <p:cNvPr id="78" name="Picture 77" descr="The letter F in a circle element. "/>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147737" y="35074610"/>
            <a:ext cx="707508" cy="707508"/>
          </a:xfrm>
          <a:prstGeom prst="rect">
            <a:avLst/>
          </a:prstGeom>
        </p:spPr>
      </p:pic>
      <p:pic>
        <p:nvPicPr>
          <p:cNvPr id="79" name="Picture 78" descr="The letter G in a circle element. "/>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398352" y="29670070"/>
            <a:ext cx="707508" cy="707508"/>
          </a:xfrm>
          <a:prstGeom prst="rect">
            <a:avLst/>
          </a:prstGeom>
        </p:spPr>
      </p:pic>
      <p:pic>
        <p:nvPicPr>
          <p:cNvPr id="80" name="Picture 79" descr="The letter H in a circle element. "/>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398352" y="30669364"/>
            <a:ext cx="707508" cy="707508"/>
          </a:xfrm>
          <a:prstGeom prst="rect">
            <a:avLst/>
          </a:prstGeom>
        </p:spPr>
      </p:pic>
      <p:pic>
        <p:nvPicPr>
          <p:cNvPr id="81" name="Picture 80" descr="The letter I in a circle element. "/>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398352" y="31780952"/>
            <a:ext cx="707508" cy="707508"/>
          </a:xfrm>
          <a:prstGeom prst="rect">
            <a:avLst/>
          </a:prstGeom>
        </p:spPr>
      </p:pic>
      <p:pic>
        <p:nvPicPr>
          <p:cNvPr id="82" name="Picture 81" descr="The letter J in a circle element. "/>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398352" y="32892540"/>
            <a:ext cx="707508" cy="707508"/>
          </a:xfrm>
          <a:prstGeom prst="rect">
            <a:avLst/>
          </a:prstGeom>
        </p:spPr>
      </p:pic>
      <p:pic>
        <p:nvPicPr>
          <p:cNvPr id="83" name="Picture 82" descr="The letter K in a circle element. "/>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398352" y="34004128"/>
            <a:ext cx="707508" cy="707508"/>
          </a:xfrm>
          <a:prstGeom prst="rect">
            <a:avLst/>
          </a:prstGeom>
        </p:spPr>
      </p:pic>
      <p:pic>
        <p:nvPicPr>
          <p:cNvPr id="84" name="Picture 83" descr="The letter L in a circle element. "/>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7398352" y="35115718"/>
            <a:ext cx="707508" cy="707508"/>
          </a:xfrm>
          <a:prstGeom prst="rect">
            <a:avLst/>
          </a:prstGeom>
        </p:spPr>
      </p:pic>
      <p:pic>
        <p:nvPicPr>
          <p:cNvPr id="85" name="Picture 84" descr="The letter M in a circle element. "/>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571792" y="29670070"/>
            <a:ext cx="707508" cy="707508"/>
          </a:xfrm>
          <a:prstGeom prst="rect">
            <a:avLst/>
          </a:prstGeom>
        </p:spPr>
      </p:pic>
      <p:pic>
        <p:nvPicPr>
          <p:cNvPr id="86" name="Picture 85" descr="The letter N in a circle element. "/>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571792" y="30713604"/>
            <a:ext cx="707508" cy="707508"/>
          </a:xfrm>
          <a:prstGeom prst="rect">
            <a:avLst/>
          </a:prstGeom>
        </p:spPr>
      </p:pic>
      <p:pic>
        <p:nvPicPr>
          <p:cNvPr id="87" name="Picture 86" descr="The letter O in a circle element. "/>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571792" y="31773180"/>
            <a:ext cx="707508" cy="707508"/>
          </a:xfrm>
          <a:prstGeom prst="rect">
            <a:avLst/>
          </a:prstGeom>
        </p:spPr>
      </p:pic>
      <p:pic>
        <p:nvPicPr>
          <p:cNvPr id="88" name="Picture 87" descr="The letter P in a circle element. "/>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8571792" y="32880882"/>
            <a:ext cx="707508" cy="707508"/>
          </a:xfrm>
          <a:prstGeom prst="rect">
            <a:avLst/>
          </a:prstGeom>
        </p:spPr>
      </p:pic>
      <p:pic>
        <p:nvPicPr>
          <p:cNvPr id="89" name="Picture 88" descr="The letter Q in a circle element. "/>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8571792" y="33988584"/>
            <a:ext cx="707508" cy="707508"/>
          </a:xfrm>
          <a:prstGeom prst="rect">
            <a:avLst/>
          </a:prstGeom>
        </p:spPr>
      </p:pic>
      <p:pic>
        <p:nvPicPr>
          <p:cNvPr id="90" name="Picture 89" descr="The letter R in a circle element. "/>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8571792" y="35096287"/>
            <a:ext cx="707508" cy="707508"/>
          </a:xfrm>
          <a:prstGeom prst="rect">
            <a:avLst/>
          </a:prstGeom>
        </p:spPr>
      </p:pic>
      <p:pic>
        <p:nvPicPr>
          <p:cNvPr id="91" name="Picture 90" descr="The letter S in a circle element. "/>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9843517" y="29670070"/>
            <a:ext cx="707508" cy="707508"/>
          </a:xfrm>
          <a:prstGeom prst="rect">
            <a:avLst/>
          </a:prstGeom>
        </p:spPr>
      </p:pic>
      <p:pic>
        <p:nvPicPr>
          <p:cNvPr id="92" name="Picture 91" descr="The letter T in a circle element. "/>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9843517" y="30711109"/>
            <a:ext cx="707508" cy="707508"/>
          </a:xfrm>
          <a:prstGeom prst="rect">
            <a:avLst/>
          </a:prstGeom>
        </p:spPr>
      </p:pic>
      <p:pic>
        <p:nvPicPr>
          <p:cNvPr id="93" name="Picture 92" descr="The letter U in a circle element. "/>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9843517" y="31768190"/>
            <a:ext cx="707508" cy="707508"/>
          </a:xfrm>
          <a:prstGeom prst="rect">
            <a:avLst/>
          </a:prstGeom>
        </p:spPr>
      </p:pic>
      <p:pic>
        <p:nvPicPr>
          <p:cNvPr id="94" name="Picture 93" descr="The letter V in a circle element. "/>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9843517" y="32873397"/>
            <a:ext cx="707508" cy="707508"/>
          </a:xfrm>
          <a:prstGeom prst="rect">
            <a:avLst/>
          </a:prstGeom>
        </p:spPr>
      </p:pic>
      <p:pic>
        <p:nvPicPr>
          <p:cNvPr id="95" name="Picture 94" descr="The letter W in a circle element. "/>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9843517" y="33974356"/>
            <a:ext cx="707508" cy="707508"/>
          </a:xfrm>
          <a:prstGeom prst="rect">
            <a:avLst/>
          </a:prstGeom>
        </p:spPr>
      </p:pic>
      <p:pic>
        <p:nvPicPr>
          <p:cNvPr id="96" name="Picture 95" descr="The letter X in a circle element. "/>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9843517" y="35083811"/>
            <a:ext cx="707508" cy="707508"/>
          </a:xfrm>
          <a:prstGeom prst="rect">
            <a:avLst/>
          </a:prstGeom>
        </p:spPr>
      </p:pic>
      <p:pic>
        <p:nvPicPr>
          <p:cNvPr id="97" name="Picture 96" descr="The letter Y in a circle element. "/>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1111504" y="29697855"/>
            <a:ext cx="707508" cy="707508"/>
          </a:xfrm>
          <a:prstGeom prst="rect">
            <a:avLst/>
          </a:prstGeom>
        </p:spPr>
      </p:pic>
      <p:pic>
        <p:nvPicPr>
          <p:cNvPr id="98" name="Picture 97" descr="The letter Z in a circle element. "/>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1111504" y="30696766"/>
            <a:ext cx="707508" cy="707508"/>
          </a:xfrm>
          <a:prstGeom prst="rect">
            <a:avLst/>
          </a:prstGeom>
        </p:spPr>
      </p:pic>
      <p:cxnSp>
        <p:nvCxnSpPr>
          <p:cNvPr id="101" name="Straight Connector 100">
            <a:extLst>
              <a:ext uri="{C183D7F6-B498-43B3-948B-1728B52AA6E4}">
                <adec:decorative xmlns:adec="http://schemas.microsoft.com/office/drawing/2017/decorative" val="1"/>
              </a:ext>
            </a:extLst>
          </p:cNvPr>
          <p:cNvCxnSpPr/>
          <p:nvPr/>
        </p:nvCxnSpPr>
        <p:spPr bwMode="auto">
          <a:xfrm>
            <a:off x="25278389" y="29641495"/>
            <a:ext cx="0" cy="6390730"/>
          </a:xfrm>
          <a:prstGeom prst="line">
            <a:avLst/>
          </a:prstGeom>
          <a:noFill/>
          <a:ln w="25400" cap="flat" cmpd="sng" algn="ctr">
            <a:solidFill>
              <a:schemeClr val="tx1"/>
            </a:solidFill>
            <a:prstDash val="dash"/>
            <a:round/>
            <a:headEnd type="none" w="med" len="med"/>
            <a:tailEnd type="none" w="med" len="med"/>
          </a:ln>
          <a:effectLst/>
        </p:spPr>
      </p:cxnSp>
      <p:sp>
        <p:nvSpPr>
          <p:cNvPr id="102" name="Picture Placeholder 2" descr="This shows a horizonal photo placeholder. "/>
          <p:cNvSpPr>
            <a:spLocks noGrp="1"/>
          </p:cNvSpPr>
          <p:nvPr>
            <p:ph type="pic" sz="quarter" idx="16"/>
          </p:nvPr>
        </p:nvSpPr>
        <p:spPr>
          <a:xfrm>
            <a:off x="951149" y="24356585"/>
            <a:ext cx="9680289" cy="6915345"/>
          </a:xfrm>
          <a:prstGeom prst="rect">
            <a:avLst/>
          </a:prstGeom>
          <a:solidFill>
            <a:schemeClr val="bg2">
              <a:lumMod val="85000"/>
            </a:schemeClr>
          </a:solidFill>
        </p:spPr>
        <p:txBody>
          <a:bodyPr/>
          <a:lstStyle/>
          <a:p>
            <a:pPr marL="0" indent="0" algn="ctr">
              <a:buNone/>
            </a:pPr>
            <a:endParaRPr lang="en-US" dirty="0"/>
          </a:p>
        </p:txBody>
      </p:sp>
      <p:sp>
        <p:nvSpPr>
          <p:cNvPr id="103" name="TextBox 102"/>
          <p:cNvSpPr txBox="1"/>
          <p:nvPr/>
        </p:nvSpPr>
        <p:spPr>
          <a:xfrm>
            <a:off x="845835" y="41686171"/>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a:latin typeface="Arial" charset="0"/>
                <a:ea typeface="Arial" charset="0"/>
                <a:cs typeface="Arial" charset="0"/>
              </a:rPr>
              <a:t>Mauris orci mi, varius id diam id, egestas auctor enim. </a:t>
            </a:r>
          </a:p>
        </p:txBody>
      </p:sp>
      <p:sp>
        <p:nvSpPr>
          <p:cNvPr id="104" name="Picture Placeholder 2" descr="This shows a horizonal photo placeholder. "/>
          <p:cNvSpPr>
            <a:spLocks noGrp="1"/>
          </p:cNvSpPr>
          <p:nvPr>
            <p:ph type="pic" sz="quarter" idx="16"/>
          </p:nvPr>
        </p:nvSpPr>
        <p:spPr>
          <a:xfrm>
            <a:off x="915938" y="35076383"/>
            <a:ext cx="9715500" cy="6456657"/>
          </a:xfrm>
          <a:prstGeom prst="rect">
            <a:avLst/>
          </a:prstGeom>
          <a:solidFill>
            <a:schemeClr val="bg2">
              <a:lumMod val="85000"/>
            </a:schemeClr>
          </a:solidFill>
        </p:spPr>
        <p:txBody>
          <a:bodyPr/>
          <a:lstStyle/>
          <a:p>
            <a:pPr marL="0" indent="0" algn="ctr">
              <a:buNone/>
            </a:pPr>
            <a:endParaRPr lang="en-US" dirty="0"/>
          </a:p>
        </p:txBody>
      </p:sp>
      <p:sp>
        <p:nvSpPr>
          <p:cNvPr id="105" name="TextBox 104"/>
          <p:cNvSpPr txBox="1"/>
          <p:nvPr/>
        </p:nvSpPr>
        <p:spPr>
          <a:xfrm>
            <a:off x="923290" y="32755648"/>
            <a:ext cx="9829800" cy="1862048"/>
          </a:xfrm>
          <a:prstGeom prst="rect">
            <a:avLst/>
          </a:prstGeom>
          <a:solidFill>
            <a:schemeClr val="bg1">
              <a:alpha val="42000"/>
            </a:schemeClr>
          </a:solidFill>
        </p:spPr>
        <p:txBody>
          <a:bodyPr>
            <a:spAutoFit/>
          </a:bodyPr>
          <a:lstStyle/>
          <a:p>
            <a:pPr>
              <a:lnSpc>
                <a:spcPts val="4600"/>
              </a:lnSpc>
              <a:spcBef>
                <a:spcPts val="0"/>
              </a:spcBef>
              <a:defRPr/>
            </a:pPr>
            <a:r>
              <a:rPr lang="en-US" sz="2600" b="1" dirty="0">
                <a:solidFill>
                  <a:schemeClr val="tx2"/>
                </a:solidFill>
                <a:latin typeface="Arial" charset="0"/>
                <a:ea typeface="Arial" charset="0"/>
                <a:cs typeface="Arial" charset="0"/>
              </a:rPr>
              <a:t>MAURIS ORCI MI VARIUS ID DIAM</a:t>
            </a:r>
            <a:br>
              <a:rPr lang="en-US" sz="2800" dirty="0">
                <a:solidFill>
                  <a:schemeClr val="bg2">
                    <a:lumMod val="50000"/>
                  </a:schemeClr>
                </a:solidFill>
                <a:latin typeface="Arial" charset="0"/>
                <a:ea typeface="Arial" charset="0"/>
                <a:cs typeface="Arial" charset="0"/>
              </a:rPr>
            </a:br>
            <a:r>
              <a:rPr lang="en-US" sz="2800" dirty="0">
                <a:latin typeface="Arial" charset="0"/>
                <a:ea typeface="Arial" charset="0"/>
                <a:cs typeface="Arial" charset="0"/>
              </a:rPr>
              <a:t>Egestas auctor enim. Praesent ut massa nibh. Duis purus neque, facilisis cursus ultrices vel, ullamcorper ac augue.</a:t>
            </a:r>
          </a:p>
        </p:txBody>
      </p:sp>
      <p:cxnSp>
        <p:nvCxnSpPr>
          <p:cNvPr id="106" name="Straight Connector 105">
            <a:extLst>
              <a:ext uri="{C183D7F6-B498-43B3-948B-1728B52AA6E4}">
                <adec:decorative xmlns:adec="http://schemas.microsoft.com/office/drawing/2017/decorative" val="1"/>
              </a:ext>
            </a:extLst>
          </p:cNvPr>
          <p:cNvCxnSpPr/>
          <p:nvPr/>
        </p:nvCxnSpPr>
        <p:spPr bwMode="auto">
          <a:xfrm>
            <a:off x="923290" y="32384169"/>
            <a:ext cx="9706610" cy="0"/>
          </a:xfrm>
          <a:prstGeom prst="line">
            <a:avLst/>
          </a:prstGeom>
          <a:noFill/>
          <a:ln w="25400" cap="flat" cmpd="sng" algn="ctr">
            <a:solidFill>
              <a:schemeClr val="tx1"/>
            </a:solidFill>
            <a:prstDash val="dash"/>
            <a:round/>
            <a:headEnd type="none" w="med" len="med"/>
            <a:tailEnd type="none" w="med" len="med"/>
          </a:ln>
          <a:effectLst/>
        </p:spPr>
      </p:cxnSp>
      <p:sp>
        <p:nvSpPr>
          <p:cNvPr id="107" name="Rectangle 5"/>
          <p:cNvSpPr>
            <a:spLocks noChangeArrowheads="1"/>
          </p:cNvSpPr>
          <p:nvPr/>
        </p:nvSpPr>
        <p:spPr bwMode="auto">
          <a:xfrm>
            <a:off x="946150" y="1550522"/>
            <a:ext cx="24332239" cy="303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n-US" altLang="en-US" sz="8000" dirty="0">
                <a:solidFill>
                  <a:srgbClr val="FFFFFF"/>
                </a:solidFill>
                <a:latin typeface="+mn-lt"/>
                <a:ea typeface="Arial" charset="0"/>
              </a:rPr>
              <a:t>ACADEMIC RESEARCH POSTER TEMPLATE</a:t>
            </a:r>
          </a:p>
          <a:p>
            <a:pPr>
              <a:spcBef>
                <a:spcPts val="600"/>
              </a:spcBef>
              <a:spcAft>
                <a:spcPts val="1800"/>
              </a:spcAft>
              <a:defRPr/>
            </a:pPr>
            <a:r>
              <a:rPr lang="en-US" altLang="en-US" sz="4400" dirty="0">
                <a:solidFill>
                  <a:srgbClr val="FFFFFF"/>
                </a:solidFill>
                <a:latin typeface="+mn-lt"/>
                <a:ea typeface="Arial" charset="0"/>
              </a:rPr>
              <a:t>Subtitle for Academic Research Poster (48x36 inches)</a:t>
            </a:r>
          </a:p>
          <a:p>
            <a:pPr>
              <a:spcBef>
                <a:spcPts val="1800"/>
              </a:spcBef>
              <a:defRPr/>
            </a:pPr>
            <a:r>
              <a:rPr lang="en-US" altLang="en-US" sz="3200" dirty="0">
                <a:solidFill>
                  <a:srgbClr val="FFFFFF"/>
                </a:solidFill>
                <a:latin typeface="+mn-lt"/>
                <a:ea typeface="Arial" charset="0"/>
              </a:rPr>
              <a:t>Your names and the names of the people who contributed to this presentation</a:t>
            </a:r>
          </a:p>
        </p:txBody>
      </p:sp>
      <p:pic>
        <p:nvPicPr>
          <p:cNvPr id="108" name="Picture 107" descr="The number 1 in a circle element. ">
            <a:extLst>
              <a:ext uri="{FF2B5EF4-FFF2-40B4-BE49-F238E27FC236}">
                <a16:creationId xmlns:a16="http://schemas.microsoft.com/office/drawing/2014/main" id="{894BAA40-1A2B-491D-82F7-6411323E1BFB}"/>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2675866" y="29670070"/>
            <a:ext cx="707508" cy="707508"/>
          </a:xfrm>
          <a:prstGeom prst="rect">
            <a:avLst/>
          </a:prstGeom>
        </p:spPr>
      </p:pic>
      <p:pic>
        <p:nvPicPr>
          <p:cNvPr id="109" name="Picture 108" descr="The number 2 in a circle element.">
            <a:extLst>
              <a:ext uri="{FF2B5EF4-FFF2-40B4-BE49-F238E27FC236}">
                <a16:creationId xmlns:a16="http://schemas.microsoft.com/office/drawing/2014/main" id="{E9E87E2A-931F-4438-A673-49FA7E05E8B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2675866" y="30768435"/>
            <a:ext cx="707508" cy="707508"/>
          </a:xfrm>
          <a:prstGeom prst="rect">
            <a:avLst/>
          </a:prstGeom>
        </p:spPr>
      </p:pic>
      <p:pic>
        <p:nvPicPr>
          <p:cNvPr id="110" name="Picture 109" descr="The number 3 in a circle element.">
            <a:extLst>
              <a:ext uri="{FF2B5EF4-FFF2-40B4-BE49-F238E27FC236}">
                <a16:creationId xmlns:a16="http://schemas.microsoft.com/office/drawing/2014/main" id="{2BCFE8C8-869E-454B-A8AF-030724598929}"/>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2675866" y="31866800"/>
            <a:ext cx="707508" cy="707508"/>
          </a:xfrm>
          <a:prstGeom prst="rect">
            <a:avLst/>
          </a:prstGeom>
        </p:spPr>
      </p:pic>
      <p:pic>
        <p:nvPicPr>
          <p:cNvPr id="111" name="Picture 110" descr="The number 4 in a circle element.">
            <a:extLst>
              <a:ext uri="{FF2B5EF4-FFF2-40B4-BE49-F238E27FC236}">
                <a16:creationId xmlns:a16="http://schemas.microsoft.com/office/drawing/2014/main" id="{B4B13FDC-B420-4273-BBD8-9166948ECDC3}"/>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2675866" y="32965165"/>
            <a:ext cx="706387" cy="706387"/>
          </a:xfrm>
          <a:prstGeom prst="rect">
            <a:avLst/>
          </a:prstGeom>
        </p:spPr>
      </p:pic>
      <p:pic>
        <p:nvPicPr>
          <p:cNvPr id="112" name="Picture 111" descr="The number 5 in a circle element.">
            <a:extLst>
              <a:ext uri="{FF2B5EF4-FFF2-40B4-BE49-F238E27FC236}">
                <a16:creationId xmlns:a16="http://schemas.microsoft.com/office/drawing/2014/main" id="{E1AAC1C5-0BB5-467F-BCF4-DFEABDB7F1B8}"/>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2675866" y="34062409"/>
            <a:ext cx="707508" cy="707508"/>
          </a:xfrm>
          <a:prstGeom prst="rect">
            <a:avLst/>
          </a:prstGeom>
        </p:spPr>
      </p:pic>
      <p:pic>
        <p:nvPicPr>
          <p:cNvPr id="113" name="Picture 112" descr="The number 6 in a circle element.">
            <a:extLst>
              <a:ext uri="{FF2B5EF4-FFF2-40B4-BE49-F238E27FC236}">
                <a16:creationId xmlns:a16="http://schemas.microsoft.com/office/drawing/2014/main" id="{FC9B8296-F7F4-4F73-985F-4B981ACDB1D0}"/>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2675866" y="35160774"/>
            <a:ext cx="707508" cy="707508"/>
          </a:xfrm>
          <a:prstGeom prst="rect">
            <a:avLst/>
          </a:prstGeom>
        </p:spPr>
      </p:pic>
      <p:pic>
        <p:nvPicPr>
          <p:cNvPr id="114" name="Picture 113" descr="The number 7 in a circle element.">
            <a:extLst>
              <a:ext uri="{FF2B5EF4-FFF2-40B4-BE49-F238E27FC236}">
                <a16:creationId xmlns:a16="http://schemas.microsoft.com/office/drawing/2014/main" id="{0F2FDD52-F11E-4341-B072-5B30E1FBBFFC}"/>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3723303" y="29670070"/>
            <a:ext cx="707508" cy="707508"/>
          </a:xfrm>
          <a:prstGeom prst="rect">
            <a:avLst/>
          </a:prstGeom>
        </p:spPr>
      </p:pic>
      <p:pic>
        <p:nvPicPr>
          <p:cNvPr id="115" name="Picture 114" descr="The number 0 in a circle element.">
            <a:extLst>
              <a:ext uri="{FF2B5EF4-FFF2-40B4-BE49-F238E27FC236}">
                <a16:creationId xmlns:a16="http://schemas.microsoft.com/office/drawing/2014/main" id="{24B750C0-3AC0-426B-9D96-223D10275D01}"/>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3723303" y="32941568"/>
            <a:ext cx="707508" cy="707508"/>
          </a:xfrm>
          <a:prstGeom prst="rect">
            <a:avLst/>
          </a:prstGeom>
        </p:spPr>
      </p:pic>
      <p:pic>
        <p:nvPicPr>
          <p:cNvPr id="116" name="Picture 115" descr="The number 8 in a circle element.">
            <a:extLst>
              <a:ext uri="{FF2B5EF4-FFF2-40B4-BE49-F238E27FC236}">
                <a16:creationId xmlns:a16="http://schemas.microsoft.com/office/drawing/2014/main" id="{36D7775D-5F9F-4F8C-9FE1-BE5FDB890E1F}"/>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3723303" y="30760569"/>
            <a:ext cx="707508" cy="707508"/>
          </a:xfrm>
          <a:prstGeom prst="rect">
            <a:avLst/>
          </a:prstGeom>
        </p:spPr>
      </p:pic>
      <p:pic>
        <p:nvPicPr>
          <p:cNvPr id="117" name="Picture 116" descr="The number 9 in a circle element.">
            <a:extLst>
              <a:ext uri="{FF2B5EF4-FFF2-40B4-BE49-F238E27FC236}">
                <a16:creationId xmlns:a16="http://schemas.microsoft.com/office/drawing/2014/main" id="{9DC09061-936C-4CEA-994C-69A3AD949297}"/>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3723303" y="31851068"/>
            <a:ext cx="707508" cy="707508"/>
          </a:xfrm>
          <a:prstGeom prst="rect">
            <a:avLst/>
          </a:prstGeom>
        </p:spPr>
      </p:pic>
      <p:sp>
        <p:nvSpPr>
          <p:cNvPr id="3" name="Title 2">
            <a:extLst>
              <a:ext uri="{FF2B5EF4-FFF2-40B4-BE49-F238E27FC236}">
                <a16:creationId xmlns:a16="http://schemas.microsoft.com/office/drawing/2014/main" id="{8B0FB20A-E29E-46D9-8F4F-777E35E474C1}"/>
              </a:ext>
            </a:extLst>
          </p:cNvPr>
          <p:cNvSpPr>
            <a:spLocks noGrp="1"/>
          </p:cNvSpPr>
          <p:nvPr>
            <p:ph type="title" idx="4294967295"/>
          </p:nvPr>
        </p:nvSpPr>
        <p:spPr>
          <a:xfrm>
            <a:off x="34378505" y="121378"/>
            <a:ext cx="8304829" cy="8483600"/>
          </a:xfrm>
          <a:prstGeom prst="rect">
            <a:avLst/>
          </a:prstGeom>
        </p:spPr>
        <p:txBody>
          <a:bodyPr/>
          <a:lstStyle/>
          <a:p>
            <a:r>
              <a:rPr lang="en-US" sz="5867" kern="1200" dirty="0">
                <a:solidFill>
                  <a:schemeClr val="tx1"/>
                </a:solidFill>
                <a:effectLst/>
                <a:latin typeface="+mj-lt"/>
                <a:ea typeface="+mj-ea"/>
                <a:cs typeface="+mj-cs"/>
              </a:rPr>
              <a:t>School</a:t>
            </a:r>
            <a:r>
              <a:rPr lang="en-US" sz="5867" kern="1200" baseline="0" dirty="0">
                <a:solidFill>
                  <a:schemeClr val="tx1"/>
                </a:solidFill>
                <a:effectLst/>
                <a:latin typeface="+mj-lt"/>
                <a:ea typeface="+mj-ea"/>
                <a:cs typeface="+mj-cs"/>
              </a:rPr>
              <a:t> of Social Work </a:t>
            </a:r>
            <a:r>
              <a:rPr lang="en-US" dirty="0"/>
              <a:t>(background)</a:t>
            </a:r>
          </a:p>
        </p:txBody>
      </p:sp>
    </p:spTree>
    <p:extLst>
      <p:ext uri="{BB962C8B-B14F-4D97-AF65-F5344CB8AC3E}">
        <p14:creationId xmlns:p14="http://schemas.microsoft.com/office/powerpoint/2010/main" val="893516013"/>
      </p:ext>
    </p:extLst>
  </p:cSld>
  <p:clrMapOvr>
    <a:masterClrMapping/>
  </p:clrMapOvr>
</p:sld>
</file>

<file path=ppt/theme/theme1.xml><?xml version="1.0" encoding="utf-8"?>
<a:theme xmlns:a="http://schemas.openxmlformats.org/drawingml/2006/main" name="Research Poster Template">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460</TotalTime>
  <Words>1433</Words>
  <Application>Microsoft Office PowerPoint</Application>
  <PresentationFormat>Custom</PresentationFormat>
  <Paragraphs>146</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Arial Narrow</vt:lpstr>
      <vt:lpstr>Calibri</vt:lpstr>
      <vt:lpstr>Research Poster Template</vt:lpstr>
      <vt:lpstr>School of Social Work (no background)</vt:lpstr>
      <vt:lpstr>School of Social Work (background)</vt:lpstr>
    </vt:vector>
  </TitlesOfParts>
  <Manager/>
  <Company>© University at Buffalo</Company>
  <LinksUpToDate>false</LinksUpToDate>
  <SharedDoc>false</SharedDoc>
  <HyperlinkBase>www.buffalo.edu/brand</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36X48 inches, vertical poster, UB Research Poster Template</dc:title>
  <dc:subject/>
  <dc:creator>University at Buffalo School of Social Work</dc:creator>
  <cp:keywords>36X48 inches, vertical poster, academic, research, presentation</cp:keywords>
  <dc:description/>
  <cp:lastModifiedBy>C. Donnelly, MS</cp:lastModifiedBy>
  <cp:revision>39</cp:revision>
  <cp:lastPrinted>2016-09-29T19:48:31Z</cp:lastPrinted>
  <dcterms:created xsi:type="dcterms:W3CDTF">2016-09-29T18:43:16Z</dcterms:created>
  <dcterms:modified xsi:type="dcterms:W3CDTF">2020-09-04T02:49:16Z</dcterms:modified>
  <cp:category/>
</cp:coreProperties>
</file>