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5"/>
  </p:notesMasterIdLst>
  <p:handoutMasterIdLst>
    <p:handoutMasterId r:id="rId16"/>
  </p:handoutMasterIdLst>
  <p:sldIdLst>
    <p:sldId id="302" r:id="rId2"/>
    <p:sldId id="303" r:id="rId3"/>
    <p:sldId id="292" r:id="rId4"/>
    <p:sldId id="304" r:id="rId5"/>
    <p:sldId id="294" r:id="rId6"/>
    <p:sldId id="295" r:id="rId7"/>
    <p:sldId id="296" r:id="rId8"/>
    <p:sldId id="297" r:id="rId9"/>
    <p:sldId id="298" r:id="rId10"/>
    <p:sldId id="301" r:id="rId11"/>
    <p:sldId id="300" r:id="rId12"/>
    <p:sldId id="286" r:id="rId13"/>
    <p:sldId id="290" r:id="rId14"/>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7B1"/>
    <a:srgbClr val="828383"/>
    <a:srgbClr val="005BBB"/>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64"/>
    <p:restoredTop sz="95827"/>
  </p:normalViewPr>
  <p:slideViewPr>
    <p:cSldViewPr snapToGrid="0" snapToObjects="1">
      <p:cViewPr varScale="1">
        <p:scale>
          <a:sx n="93" d="100"/>
          <a:sy n="93" d="100"/>
        </p:scale>
        <p:origin x="110" y="154"/>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r>
              <a:rPr lang="en-US" sz="2400" b="0" dirty="0" smtClean="0">
                <a:solidFill>
                  <a:srgbClr val="828383"/>
                </a:solidFill>
                <a:latin typeface="Arial" charset="0"/>
                <a:ea typeface="Arial" charset="0"/>
                <a:cs typeface="Arial" charset="0"/>
              </a:rPr>
              <a:t>Data</a:t>
            </a:r>
            <a:r>
              <a:rPr lang="en-US" sz="2400" b="0" baseline="0" dirty="0" smtClean="0">
                <a:solidFill>
                  <a:srgbClr val="828383"/>
                </a:solidFill>
                <a:latin typeface="Arial" charset="0"/>
                <a:ea typeface="Arial" charset="0"/>
                <a:cs typeface="Arial" charset="0"/>
              </a:rPr>
              <a:t> Analysis</a:t>
            </a:r>
            <a:endParaRPr lang="en-US" sz="2400" b="0" dirty="0">
              <a:solidFill>
                <a:srgbClr val="828383"/>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94B-4B28-9350-7F0698E0C222}"/>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94B-4B28-9350-7F0698E0C222}"/>
            </c:ext>
          </c:extLst>
        </c:ser>
        <c:ser>
          <c:idx val="2"/>
          <c:order val="2"/>
          <c:tx>
            <c:strRef>
              <c:f>Sheet1!$D$1</c:f>
              <c:strCache>
                <c:ptCount val="1"/>
                <c:pt idx="0">
                  <c:v>Series 3</c:v>
                </c:pt>
              </c:strCache>
            </c:strRef>
          </c:tx>
          <c:spPr>
            <a:solidFill>
              <a:srgbClr val="00C7B1"/>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94B-4B28-9350-7F0698E0C222}"/>
            </c:ext>
          </c:extLst>
        </c:ser>
        <c:dLbls>
          <c:showLegendKey val="0"/>
          <c:showVal val="0"/>
          <c:showCatName val="0"/>
          <c:showSerName val="0"/>
          <c:showPercent val="0"/>
          <c:showBubbleSize val="0"/>
        </c:dLbls>
        <c:gapWidth val="219"/>
        <c:overlap val="-27"/>
        <c:axId val="-2086400928"/>
        <c:axId val="-2028135248"/>
      </c:barChart>
      <c:catAx>
        <c:axId val="-2086400928"/>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rgbClr val="828383"/>
                </a:solidFill>
                <a:latin typeface="Arial" charset="0"/>
                <a:ea typeface="Arial" charset="0"/>
                <a:cs typeface="Arial" charset="0"/>
              </a:defRPr>
            </a:pPr>
            <a:endParaRPr lang="en-US"/>
          </a:p>
        </c:txPr>
        <c:crossAx val="-2028135248"/>
        <c:crosses val="autoZero"/>
        <c:auto val="1"/>
        <c:lblAlgn val="ctr"/>
        <c:lblOffset val="100"/>
        <c:noMultiLvlLbl val="0"/>
      </c:catAx>
      <c:valAx>
        <c:axId val="-2028135248"/>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2086400928"/>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828383"/>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8/15/2016</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8/15/2016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rgbClr val="828383"/>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8115210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0"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626100" y="1295401"/>
            <a:ext cx="67183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143001"/>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8"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p>
            <a:r>
              <a:rPr lang="en-US" dirty="0" smtClean="0"/>
              <a:t>Click to </a:t>
            </a:r>
            <a:r>
              <a:rPr lang="en-US" smtClean="0"/>
              <a:t>edit title</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p>
            <a:r>
              <a:rPr lang="en-US" dirty="0" smtClean="0"/>
              <a:t>Click to </a:t>
            </a:r>
            <a:r>
              <a:rPr lang="en-US" smtClean="0"/>
              <a:t>edit title</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rgbClr val="828383"/>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8519968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baseline="0"/>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rgbClr val="828383"/>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rgbClr val="828383"/>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smtClean="0"/>
              <a:t>Click to edit title</a:t>
            </a:r>
            <a:endParaRPr lang="en-US" dirty="0"/>
          </a:p>
        </p:txBody>
      </p:sp>
      <p:sp>
        <p:nvSpPr>
          <p:cNvPr id="11" name="Slide Number Placeholder 6"/>
          <p:cNvSpPr txBox="1">
            <a:spLocks/>
          </p:cNvSpPr>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rgbClr val="828383"/>
                </a:solidFill>
                <a:latin typeface="Arial" charset="0"/>
                <a:ea typeface="Arial" charset="0"/>
                <a:cs typeface="Arial" charset="0"/>
              </a:rPr>
              <a:pPr/>
              <a:t>‹#›</a:t>
            </a:fld>
            <a:endParaRPr lang="en-US" sz="1600" b="1" dirty="0">
              <a:solidFill>
                <a:srgbClr val="828383"/>
              </a:solidFill>
              <a:latin typeface="Arial" charset="0"/>
              <a:ea typeface="Arial" charset="0"/>
              <a:cs typeface="Arial" charset="0"/>
            </a:endParaRPr>
          </a:p>
        </p:txBody>
      </p:sp>
      <p:pic>
        <p:nvPicPr>
          <p:cNvPr id="10" name="Picture 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905" r:id="rId5"/>
    <p:sldLayoutId id="2147483895" r:id="rId6"/>
    <p:sldLayoutId id="2147483897" r:id="rId7"/>
    <p:sldLayoutId id="2147483907" r:id="rId8"/>
    <p:sldLayoutId id="2147483898" r:id="rId9"/>
    <p:sldLayoutId id="2147483900" r:id="rId10"/>
    <p:sldLayoutId id="2147483906" r:id="rId11"/>
    <p:sldLayoutId id="2147483902" r:id="rId12"/>
    <p:sldLayoutId id="2147483904" r:id="rId1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rgbClr val="828383"/>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rgbClr val="828383"/>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rgbClr val="828383"/>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a:t>Presentation</a:t>
            </a:r>
            <a:br>
              <a:rPr lang="en-US" dirty="0"/>
            </a:br>
            <a:r>
              <a:rPr lang="en-US" dirty="0" smtClean="0"/>
              <a:t>title </a:t>
            </a:r>
            <a:endParaRPr lang="en-US" dirty="0"/>
          </a:p>
        </p:txBody>
      </p:sp>
    </p:spTree>
    <p:extLst>
      <p:ext uri="{BB962C8B-B14F-4D97-AF65-F5344CB8AC3E}">
        <p14:creationId xmlns:p14="http://schemas.microsoft.com/office/powerpoint/2010/main" val="1736673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p:cNvSpPr>
            <a:spLocks noGrp="1"/>
          </p:cNvSpPr>
          <p:nvPr>
            <p:ph type="pic" idx="13"/>
          </p:nvPr>
        </p:nvSpPr>
        <p:spPr/>
      </p:sp>
      <p:sp>
        <p:nvSpPr>
          <p:cNvPr id="16" name="Picture Placeholder 15"/>
          <p:cNvSpPr>
            <a:spLocks noGrp="1"/>
          </p:cNvSpPr>
          <p:nvPr>
            <p:ph type="pic" idx="14"/>
          </p:nvPr>
        </p:nvSpPr>
        <p:spPr/>
      </p:sp>
      <p:sp>
        <p:nvSpPr>
          <p:cNvPr id="17" name="Picture Placeholder 16"/>
          <p:cNvSpPr>
            <a:spLocks noGrp="1"/>
          </p:cNvSpPr>
          <p:nvPr>
            <p:ph type="pic" idx="15"/>
          </p:nvPr>
        </p:nvSpPr>
        <p:spPr/>
      </p:sp>
      <p:sp>
        <p:nvSpPr>
          <p:cNvPr id="6" name="Text Placeholder 5"/>
          <p:cNvSpPr>
            <a:spLocks noGrp="1"/>
          </p:cNvSpPr>
          <p:nvPr>
            <p:ph type="body" idx="1"/>
          </p:nvPr>
        </p:nvSpPr>
        <p:spPr/>
        <p:txBody>
          <a:bodyPr/>
          <a:lstStyle/>
          <a:p>
            <a:r>
              <a:rPr lang="en-US" smtClean="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p:txBody>
          <a:bodyPr/>
          <a:lstStyle/>
          <a:p>
            <a:r>
              <a:rPr lang="en-US" smtClean="0"/>
              <a:t>Click to edit title</a:t>
            </a:r>
            <a:endParaRPr lang="en-US" dirty="0"/>
          </a:p>
        </p:txBody>
      </p:sp>
      <p:sp>
        <p:nvSpPr>
          <p:cNvPr id="7" name="Oval 6"/>
          <p:cNvSpPr/>
          <p:nvPr/>
        </p:nvSpPr>
        <p:spPr>
          <a:xfrm>
            <a:off x="5610694" y="36247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623395"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9056339"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1186499151"/>
              </p:ext>
            </p:extLst>
          </p:nvPr>
        </p:nvGraphicFramePr>
        <p:xfrm>
          <a:off x="5077005" y="1556918"/>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7" name="Title 4"/>
          <p:cNvSpPr>
            <a:spLocks noGrp="1"/>
          </p:cNvSpPr>
          <p:nvPr>
            <p:ph type="title"/>
          </p:nvPr>
        </p:nvSpPr>
        <p:spPr>
          <a:xfrm>
            <a:off x="569468" y="1320800"/>
            <a:ext cx="4268653" cy="716084"/>
          </a:xfrm>
        </p:spPr>
        <p:txBody>
          <a:bodyPr/>
          <a:lstStyle/>
          <a:p>
            <a:r>
              <a:rPr lang="en-US" dirty="0" smtClean="0"/>
              <a:t>Click to add title</a:t>
            </a:r>
            <a:endParaRPr lang="en-US" dirty="0"/>
          </a:p>
        </p:txBody>
      </p:sp>
      <p:sp>
        <p:nvSpPr>
          <p:cNvPr id="11" name="Rectangle 10"/>
          <p:cNvSpPr/>
          <p:nvPr/>
        </p:nvSpPr>
        <p:spPr>
          <a:xfrm>
            <a:off x="2696060" y="495759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1</a:t>
            </a:r>
            <a:endParaRPr lang="en-US" sz="1300" b="1" dirty="0">
              <a:solidFill>
                <a:srgbClr val="00C7B1"/>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2</a:t>
            </a:r>
            <a:endParaRPr lang="en-US" sz="1300" b="1" dirty="0">
              <a:solidFill>
                <a:srgbClr val="00C7B1"/>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3</a:t>
            </a:r>
            <a:endParaRPr lang="en-US" sz="1300" b="1" dirty="0">
              <a:solidFill>
                <a:srgbClr val="00C7B1"/>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4</a:t>
            </a:r>
            <a:endParaRPr lang="en-US" sz="1300" b="1" dirty="0">
              <a:solidFill>
                <a:srgbClr val="00C7B1"/>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5</a:t>
            </a:r>
            <a:endParaRPr lang="en-US" sz="1300" b="1" dirty="0">
              <a:solidFill>
                <a:srgbClr val="00C7B1"/>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6</a:t>
            </a:r>
            <a:endParaRPr lang="en-US" sz="1300" b="1" dirty="0">
              <a:solidFill>
                <a:srgbClr val="00C7B1"/>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7</a:t>
            </a:r>
            <a:endParaRPr lang="en-US" sz="1300" b="1" dirty="0">
              <a:solidFill>
                <a:srgbClr val="00C7B1"/>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8</a:t>
            </a:r>
            <a:endParaRPr lang="en-US" sz="1300" b="1" dirty="0">
              <a:solidFill>
                <a:srgbClr val="00C7B1"/>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9</a:t>
            </a:r>
            <a:endParaRPr lang="en-US" sz="1300" b="1" dirty="0">
              <a:solidFill>
                <a:srgbClr val="00C7B1"/>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0</a:t>
            </a:r>
            <a:endParaRPr lang="en-US" sz="1300" b="1" dirty="0">
              <a:solidFill>
                <a:srgbClr val="00C7B1"/>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noFill/>
          <a:ln w="20320">
            <a:solidFill>
              <a:srgbClr val="00C7B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A</a:t>
            </a:r>
            <a:endParaRPr lang="en-US" sz="1300" b="1" dirty="0">
              <a:solidFill>
                <a:srgbClr val="00C7B1"/>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B</a:t>
            </a:r>
            <a:endParaRPr lang="en-US" sz="1300" b="1" dirty="0">
              <a:solidFill>
                <a:srgbClr val="00C7B1"/>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C</a:t>
            </a:r>
            <a:endParaRPr lang="en-US" sz="1300" b="1" dirty="0">
              <a:solidFill>
                <a:srgbClr val="00C7B1"/>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D</a:t>
            </a:r>
            <a:endParaRPr lang="en-US" sz="1300" b="1" dirty="0">
              <a:solidFill>
                <a:srgbClr val="00C7B1"/>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E</a:t>
            </a:r>
            <a:endParaRPr lang="en-US" sz="1300" b="1" dirty="0">
              <a:solidFill>
                <a:srgbClr val="00C7B1"/>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F</a:t>
            </a:r>
            <a:endParaRPr lang="en-US" sz="1300" b="1" dirty="0">
              <a:solidFill>
                <a:srgbClr val="00C7B1"/>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G</a:t>
            </a:r>
            <a:endParaRPr lang="en-US" sz="1300" b="1" dirty="0">
              <a:solidFill>
                <a:srgbClr val="00C7B1"/>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H</a:t>
            </a:r>
            <a:endParaRPr lang="en-US" sz="1300" b="1" dirty="0">
              <a:solidFill>
                <a:srgbClr val="00C7B1"/>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I</a:t>
            </a:r>
            <a:endParaRPr lang="en-US" sz="1300" b="1" dirty="0">
              <a:solidFill>
                <a:srgbClr val="00C7B1"/>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J</a:t>
            </a:r>
            <a:endParaRPr lang="en-US" sz="1300" b="1" dirty="0">
              <a:solidFill>
                <a:srgbClr val="00C7B1"/>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rgbClr val="00C7B1"/>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rgbClr val="00C7B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rgbClr val="00C7B1"/>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rgbClr val="00C7B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solidFill>
                  <a:srgbClr val="828383"/>
                </a:solidFill>
              </a:rPr>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rgbClr val="00C7B1"/>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rgbClr val="00C7B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Title 4"/>
          <p:cNvSpPr txBox="1">
            <a:spLocks/>
          </p:cNvSpPr>
          <p:nvPr/>
        </p:nvSpPr>
        <p:spPr>
          <a:xfrm>
            <a:off x="569468" y="1320800"/>
            <a:ext cx="4268653"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smtClean="0"/>
              <a:t>Graphic Elements</a:t>
            </a:r>
            <a:endParaRPr lang="en-US" dirty="0"/>
          </a:p>
        </p:txBody>
      </p: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710778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 Slide</a:t>
            </a:r>
            <a:br>
              <a:rPr lang="en-US" dirty="0" smtClean="0"/>
            </a:br>
            <a:r>
              <a:rPr lang="en-US" dirty="0" smtClean="0"/>
              <a:t>Title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Divider Slide</a:t>
            </a:r>
            <a:br>
              <a:rPr lang="en-US" dirty="0"/>
            </a:br>
            <a:r>
              <a:rPr lang="en-US" dirty="0"/>
              <a:t>Title</a:t>
            </a:r>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991364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a:xfrm>
            <a:off x="569468" y="1320800"/>
            <a:ext cx="10515600" cy="716084"/>
          </a:xfrm>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 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a:xfrm>
            <a:off x="569468" y="1320800"/>
            <a:ext cx="10515600" cy="716084"/>
          </a:xfrm>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
        <p:nvSpPr>
          <p:cNvPr id="2" name="Title 1"/>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a:xfrm>
            <a:off x="569468" y="1320800"/>
            <a:ext cx="4268653" cy="716084"/>
          </a:xfrm>
        </p:spPr>
        <p:txBody>
          <a:bodyPr/>
          <a:lstStyle/>
          <a:p>
            <a:r>
              <a:rPr lang="en-US" dirty="0" smtClean="0"/>
              <a:t>Click to edit title</a:t>
            </a:r>
            <a:endParaRPr lang="en-US" dirty="0"/>
          </a:p>
        </p:txBody>
      </p:sp>
      <p:sp>
        <p:nvSpPr>
          <p:cNvPr id="5" name="Arc 4"/>
          <p:cNvSpPr/>
          <p:nvPr/>
        </p:nvSpPr>
        <p:spPr>
          <a:xfrm rot="14218706" flipV="1">
            <a:off x="4304412" y="4595494"/>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397473" y="5633093"/>
            <a:ext cx="1842036" cy="707886"/>
          </a:xfrm>
          <a:prstGeom prst="rect">
            <a:avLst/>
          </a:prstGeom>
          <a:noFill/>
        </p:spPr>
        <p:txBody>
          <a:bodyPr wrap="square" rtlCol="0">
            <a:spAutoFit/>
          </a:bodyPr>
          <a:lstStyle/>
          <a:p>
            <a:r>
              <a:rPr lang="en-US" sz="1400" b="1" dirty="0" smtClean="0">
                <a:solidFill>
                  <a:srgbClr val="00C7B1"/>
                </a:solidFill>
                <a:latin typeface="Arial" charset="0"/>
                <a:ea typeface="Arial" charset="0"/>
                <a:cs typeface="Arial" charset="0"/>
              </a:rPr>
              <a:t>Note: </a:t>
            </a:r>
            <a:r>
              <a:rPr lang="en-US" sz="1300" b="0" dirty="0" smtClean="0">
                <a:solidFill>
                  <a:srgbClr val="00C7B1"/>
                </a:solidFill>
                <a:latin typeface="Arial" charset="0"/>
                <a:ea typeface="Arial" charset="0"/>
                <a:cs typeface="Arial" charset="0"/>
              </a:rPr>
              <a:t>neque digni and in </a:t>
            </a:r>
            <a:r>
              <a:rPr lang="en-US" sz="1300" b="0" dirty="0">
                <a:solidFill>
                  <a:srgbClr val="00C7B1"/>
                </a:solidFill>
                <a:latin typeface="Arial" charset="0"/>
                <a:ea typeface="Arial" charset="0"/>
                <a:cs typeface="Arial" charset="0"/>
              </a:rPr>
              <a:t>aliquet nisl </a:t>
            </a:r>
            <a:r>
              <a:rPr lang="en-US" sz="1300" b="0" dirty="0" smtClean="0">
                <a:solidFill>
                  <a:srgbClr val="00C7B1"/>
                </a:solidFill>
                <a:latin typeface="Arial" charset="0"/>
                <a:ea typeface="Arial" charset="0"/>
                <a:cs typeface="Arial" charset="0"/>
              </a:rPr>
              <a:t/>
            </a:r>
            <a:br>
              <a:rPr lang="en-US" sz="1300" b="0" dirty="0" smtClean="0">
                <a:solidFill>
                  <a:srgbClr val="00C7B1"/>
                </a:solidFill>
                <a:latin typeface="Arial" charset="0"/>
                <a:ea typeface="Arial" charset="0"/>
                <a:cs typeface="Arial" charset="0"/>
              </a:rPr>
            </a:br>
            <a:r>
              <a:rPr lang="en-US" sz="1300" b="0" dirty="0" smtClean="0">
                <a:solidFill>
                  <a:srgbClr val="00C7B1"/>
                </a:solidFill>
                <a:latin typeface="Arial" charset="0"/>
                <a:ea typeface="Arial" charset="0"/>
                <a:cs typeface="Arial" charset="0"/>
              </a:rPr>
              <a:t>et a</a:t>
            </a:r>
            <a:r>
              <a:rPr lang="en-US" sz="1300" b="0" baseline="0" dirty="0" smtClean="0">
                <a:solidFill>
                  <a:srgbClr val="00C7B1"/>
                </a:solidFill>
                <a:latin typeface="Arial" charset="0"/>
                <a:ea typeface="Arial" charset="0"/>
                <a:cs typeface="Arial" charset="0"/>
              </a:rPr>
              <a:t> </a:t>
            </a:r>
            <a:r>
              <a:rPr lang="en-US" sz="1300" b="0" dirty="0" smtClean="0">
                <a:solidFill>
                  <a:srgbClr val="00C7B1"/>
                </a:solidFill>
                <a:latin typeface="Arial" charset="0"/>
                <a:ea typeface="Arial" charset="0"/>
                <a:cs typeface="Arial" charset="0"/>
              </a:rPr>
              <a:t>umis varius.</a:t>
            </a:r>
            <a:endParaRPr lang="en-US" sz="1300" b="0" dirty="0">
              <a:solidFill>
                <a:srgbClr val="00C7B1"/>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2362</TotalTime>
  <Words>587</Words>
  <Application>Microsoft Office PowerPoint</Application>
  <PresentationFormat>Widescreen</PresentationFormat>
  <Paragraphs>91</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Georgia</vt:lpstr>
      <vt:lpstr>LucidaGrande</vt:lpstr>
      <vt:lpstr>UB Powerpoint Template</vt:lpstr>
      <vt:lpstr>Presentation title </vt:lpstr>
      <vt:lpstr>Presentation title</vt:lpstr>
      <vt:lpstr>Divider Slide Title</vt:lpstr>
      <vt:lpstr>Divider Slide Title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Watson, Sarah</cp:lastModifiedBy>
  <cp:revision>196</cp:revision>
  <cp:lastPrinted>2016-07-18T17:32:49Z</cp:lastPrinted>
  <dcterms:created xsi:type="dcterms:W3CDTF">2016-06-28T14:05:07Z</dcterms:created>
  <dcterms:modified xsi:type="dcterms:W3CDTF">2016-08-15T15:38:22Z</dcterms:modified>
  <cp:category/>
</cp:coreProperties>
</file>