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95827"/>
  </p:normalViewPr>
  <p:slideViewPr>
    <p:cSldViewPr snapToGrid="0" snapToObjects="1">
      <p:cViewPr varScale="1">
        <p:scale>
          <a:sx n="94" d="100"/>
          <a:sy n="94" d="100"/>
        </p:scale>
        <p:origin x="110" y="139"/>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7DB-4B27-B5B8-D03BE2EF3AF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7DB-4B27-B5B8-D03BE2EF3AF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7DB-4B27-B5B8-D03BE2EF3AF0}"/>
            </c:ext>
          </c:extLst>
        </c:ser>
        <c:dLbls>
          <c:showLegendKey val="0"/>
          <c:showVal val="0"/>
          <c:showCatName val="0"/>
          <c:showSerName val="0"/>
          <c:showPercent val="0"/>
          <c:showBubbleSize val="0"/>
        </c:dLbls>
        <c:gapWidth val="219"/>
        <c:overlap val="-27"/>
        <c:axId val="-2090928992"/>
        <c:axId val="-2093007152"/>
      </c:barChart>
      <c:catAx>
        <c:axId val="-209092899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2093007152"/>
        <c:crosses val="autoZero"/>
        <c:auto val="1"/>
        <c:lblAlgn val="ctr"/>
        <c:lblOffset val="100"/>
        <c:noMultiLvlLbl val="0"/>
      </c:catAx>
      <c:valAx>
        <c:axId val="-209300715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09092899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8/15/2016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8/15/2016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latin typeface="Arial" charset="0"/>
                <a:ea typeface="Arial" charset="0"/>
                <a:cs typeface="Arial" charset="0"/>
              </a:rPr>
              <a:pPr/>
              <a:t>‹#›</a:t>
            </a:fld>
            <a:endParaRPr lang="en-US" sz="1600" b="1" dirty="0">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1761</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Watson, Sarah</cp:lastModifiedBy>
  <cp:revision>184</cp:revision>
  <cp:lastPrinted>2015-10-19T19:01:41Z</cp:lastPrinted>
  <dcterms:created xsi:type="dcterms:W3CDTF">2016-06-28T14:05:07Z</dcterms:created>
  <dcterms:modified xsi:type="dcterms:W3CDTF">2016-08-15T15:37:06Z</dcterms:modified>
  <cp:category/>
</cp:coreProperties>
</file>